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78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1512-7476-468D-B59D-D71190C202B4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6C4D-89A4-42D8-B4A9-D104AEEB0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312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1512-7476-468D-B59D-D71190C202B4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6C4D-89A4-42D8-B4A9-D104AEEB0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722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1512-7476-468D-B59D-D71190C202B4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6C4D-89A4-42D8-B4A9-D104AEEB0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676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1512-7476-468D-B59D-D71190C202B4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6C4D-89A4-42D8-B4A9-D104AEEB0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875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1512-7476-468D-B59D-D71190C202B4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6C4D-89A4-42D8-B4A9-D104AEEB0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628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1512-7476-468D-B59D-D71190C202B4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6C4D-89A4-42D8-B4A9-D104AEEB0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70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1512-7476-468D-B59D-D71190C202B4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6C4D-89A4-42D8-B4A9-D104AEEB0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696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1512-7476-468D-B59D-D71190C202B4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6C4D-89A4-42D8-B4A9-D104AEEB0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523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1512-7476-468D-B59D-D71190C202B4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6C4D-89A4-42D8-B4A9-D104AEEB0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497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1512-7476-468D-B59D-D71190C202B4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6C4D-89A4-42D8-B4A9-D104AEEB0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529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1512-7476-468D-B59D-D71190C202B4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6C4D-89A4-42D8-B4A9-D104AEEB0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923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731512-7476-468D-B59D-D71190C202B4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A6C4D-89A4-42D8-B4A9-D104AEEB0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191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1A4038D-D7F5-4AFE-9B3F-DE2ECA93AD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025" y="224287"/>
            <a:ext cx="7341081" cy="6409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0653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38C3C4-7CCA-4686-8816-02291DD7B6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026" y="215661"/>
            <a:ext cx="7332453" cy="6418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4373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180D107-FE1D-4AC2-973F-FDE32D45AB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026" y="215660"/>
            <a:ext cx="7315199" cy="6426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866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DA38C71-D97E-4EA7-A3B3-83B561AF98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025" y="232913"/>
            <a:ext cx="7315201" cy="6392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048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EE76B7A-24C5-4EFE-AE46-D6016F1396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025" y="232913"/>
            <a:ext cx="7332454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589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1103BB-95CE-4B73-B7B8-63442C9F34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026" y="224288"/>
            <a:ext cx="7315200" cy="6418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994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5E296A2-B5F8-4119-BD71-97BFAACE8B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24287"/>
            <a:ext cx="7315200" cy="6409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480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7D16DC-4E6D-49D6-8FE9-80B7633BA4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026" y="224287"/>
            <a:ext cx="7332453" cy="6409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62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97023E3-0C28-4B81-845C-8405075EDF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32912"/>
            <a:ext cx="7341079" cy="639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268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9907C8-E383-43A9-9842-1DFE4FADE6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32912"/>
            <a:ext cx="7332453" cy="6400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731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E4EA1F6-0F92-4C40-BBFD-7438EA212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24287"/>
            <a:ext cx="7349706" cy="6409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6409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</TotalTime>
  <Words>0</Words>
  <Application>Microsoft Office PowerPoint</Application>
  <PresentationFormat>On-screen Show 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npibon@yahoo.com</dc:creator>
  <cp:lastModifiedBy>npibon@yahoo.com</cp:lastModifiedBy>
  <cp:revision>6</cp:revision>
  <dcterms:created xsi:type="dcterms:W3CDTF">2017-10-18T17:32:07Z</dcterms:created>
  <dcterms:modified xsi:type="dcterms:W3CDTF">2017-10-18T18:15:15Z</dcterms:modified>
</cp:coreProperties>
</file>