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0" r:id="rId2"/>
    <p:sldId id="279" r:id="rId3"/>
    <p:sldId id="281" r:id="rId4"/>
  </p:sldIdLst>
  <p:sldSz cx="12192000" cy="6858000"/>
  <p:notesSz cx="6858000" cy="9144000"/>
  <p:custShowLst>
    <p:custShow name="自訂放映 1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32296789-F4D8-405E-8B16-410E0216DED0}">
          <p14:sldIdLst>
            <p14:sldId id="280"/>
            <p14:sldId id="279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2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黃禹哲" initials="黃禹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54" y="96"/>
      </p:cViewPr>
      <p:guideLst>
        <p:guide orient="horz" pos="152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379361-45A8-4C73-A10E-9754532C39EC}" type="doc">
      <dgm:prSet loTypeId="urn:microsoft.com/office/officeart/2005/8/layout/hierarchy2" loCatId="hierarchy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zh-TW" altLang="en-US"/>
        </a:p>
      </dgm:t>
    </dgm:pt>
    <dgm:pt modelId="{886280CA-A20B-43AC-9758-082B0523765B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Products</a:t>
          </a:r>
          <a:endParaRPr lang="zh-TW" altLang="en-US" sz="3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A328B2B-10C1-4F18-A22D-FD7787FB6C24}" type="parTrans" cxnId="{526C398A-CDF1-4095-8800-B228E26431DD}">
      <dgm:prSet/>
      <dgm:spPr/>
      <dgm:t>
        <a:bodyPr/>
        <a:lstStyle/>
        <a:p>
          <a:endParaRPr lang="zh-TW" altLang="en-US"/>
        </a:p>
      </dgm:t>
    </dgm:pt>
    <dgm:pt modelId="{D68CA279-DA90-496B-8B65-35E4485EC25F}" type="sibTrans" cxnId="{526C398A-CDF1-4095-8800-B228E26431DD}">
      <dgm:prSet/>
      <dgm:spPr/>
      <dgm:t>
        <a:bodyPr/>
        <a:lstStyle/>
        <a:p>
          <a:endParaRPr lang="zh-TW" altLang="en-US"/>
        </a:p>
      </dgm:t>
    </dgm:pt>
    <dgm:pt modelId="{14F29900-8114-4E77-B339-2E28DBE5D749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Plunger</a:t>
          </a:r>
        </a:p>
        <a:p>
          <a:pPr>
            <a:spcAft>
              <a:spcPts val="0"/>
            </a:spcAft>
          </a:pPr>
          <a:r>
            <a:rPr lang="en-US" altLang="zh-TW" sz="2800" b="1" dirty="0">
              <a:latin typeface="+mj-lt"/>
            </a:rPr>
            <a:t>(SK4 , </a:t>
          </a:r>
          <a:r>
            <a:rPr lang="en-US" altLang="zh-TW" sz="2800" b="1" dirty="0" err="1">
              <a:latin typeface="+mj-lt"/>
            </a:rPr>
            <a:t>BeCu</a:t>
          </a:r>
          <a:r>
            <a:rPr lang="en-US" altLang="zh-TW" sz="2800" b="1" dirty="0">
              <a:latin typeface="+mj-lt"/>
            </a:rPr>
            <a:t> , </a:t>
          </a:r>
          <a:r>
            <a:rPr lang="en-US" altLang="zh-TW" sz="2800" b="1" dirty="0" err="1">
              <a:latin typeface="+mj-lt"/>
            </a:rPr>
            <a:t>Pd</a:t>
          </a:r>
          <a:r>
            <a:rPr lang="en-US" altLang="zh-TW" sz="2800" b="1" dirty="0">
              <a:latin typeface="+mj-lt"/>
            </a:rPr>
            <a:t> Alloy &amp; SUS)</a:t>
          </a:r>
          <a:endParaRPr lang="zh-TW" altLang="en-US" sz="2800" b="1" dirty="0">
            <a:latin typeface="+mj-lt"/>
          </a:endParaRPr>
        </a:p>
      </dgm:t>
    </dgm:pt>
    <dgm:pt modelId="{D80E00A1-B10E-4359-A7B1-4D4B1E59F13E}" type="parTrans" cxnId="{5BD7EA5A-0D27-49A0-A84B-074559B23E00}">
      <dgm:prSet/>
      <dgm:spPr/>
      <dgm:t>
        <a:bodyPr/>
        <a:lstStyle/>
        <a:p>
          <a:endParaRPr lang="zh-TW" altLang="en-US"/>
        </a:p>
      </dgm:t>
    </dgm:pt>
    <dgm:pt modelId="{ED6B744C-EB03-45CF-8838-1BAD59E4FB5F}" type="sibTrans" cxnId="{5BD7EA5A-0D27-49A0-A84B-074559B23E00}">
      <dgm:prSet/>
      <dgm:spPr/>
      <dgm:t>
        <a:bodyPr/>
        <a:lstStyle/>
        <a:p>
          <a:endParaRPr lang="zh-TW" altLang="en-US"/>
        </a:p>
      </dgm:t>
    </dgm:pt>
    <dgm:pt modelId="{BCB11710-C485-4E80-BBBC-E8A147F745DF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en-US" altLang="zh-TW" sz="2400" b="1" dirty="0">
              <a:latin typeface="+mj-lt"/>
            </a:rPr>
            <a:t>USA</a:t>
          </a:r>
          <a:endParaRPr lang="zh-TW" altLang="en-US" sz="2400" b="1" dirty="0">
            <a:latin typeface="+mj-lt"/>
          </a:endParaRPr>
        </a:p>
      </dgm:t>
    </dgm:pt>
    <dgm:pt modelId="{3F2289A7-39CF-47D2-AC3B-D42EF91B121B}" type="parTrans" cxnId="{10CA233A-F44D-4B67-924F-20CD8C310EA2}">
      <dgm:prSet/>
      <dgm:spPr/>
      <dgm:t>
        <a:bodyPr/>
        <a:lstStyle/>
        <a:p>
          <a:endParaRPr lang="zh-TW" altLang="en-US"/>
        </a:p>
      </dgm:t>
    </dgm:pt>
    <dgm:pt modelId="{A0327362-3D6E-42D2-8C40-EFF8127CD5AC}" type="sibTrans" cxnId="{10CA233A-F44D-4B67-924F-20CD8C310EA2}">
      <dgm:prSet/>
      <dgm:spPr/>
      <dgm:t>
        <a:bodyPr/>
        <a:lstStyle/>
        <a:p>
          <a:endParaRPr lang="zh-TW" altLang="en-US"/>
        </a:p>
      </dgm:t>
    </dgm:pt>
    <dgm:pt modelId="{E0BC7B58-CB8B-4187-B0D4-22CB209F1680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en-US" altLang="zh-TW" sz="2800" b="1">
              <a:latin typeface="微軟正黑體" panose="020B0604030504040204" pitchFamily="34" charset="-120"/>
              <a:ea typeface="微軟正黑體" panose="020B0604030504040204" pitchFamily="34" charset="-120"/>
            </a:rPr>
            <a:t>Barrel &amp; Receptacle</a:t>
          </a:r>
          <a:br>
            <a: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(N.S. &amp; </a:t>
          </a:r>
          <a:r>
            <a:rPr lang="en-US" altLang="zh-TW" sz="2800" b="1" dirty="0" err="1">
              <a:latin typeface="微軟正黑體" panose="020B0604030504040204" pitchFamily="34" charset="-120"/>
              <a:ea typeface="微軟正黑體" panose="020B0604030504040204" pitchFamily="34" charset="-120"/>
            </a:rPr>
            <a:t>PhBr</a:t>
          </a:r>
          <a:r>
            <a: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</dgm:t>
    </dgm:pt>
    <dgm:pt modelId="{9FFD1494-AD58-43CD-AEB7-B429D87FF04D}" type="parTrans" cxnId="{5AFA920B-F746-4643-A34E-3444007EECE4}">
      <dgm:prSet/>
      <dgm:spPr/>
      <dgm:t>
        <a:bodyPr/>
        <a:lstStyle/>
        <a:p>
          <a:endParaRPr lang="zh-TW" altLang="en-US"/>
        </a:p>
      </dgm:t>
    </dgm:pt>
    <dgm:pt modelId="{D89CEA15-B4AA-434B-BC6F-21B871460CA7}" type="sibTrans" cxnId="{5AFA920B-F746-4643-A34E-3444007EECE4}">
      <dgm:prSet/>
      <dgm:spPr/>
      <dgm:t>
        <a:bodyPr/>
        <a:lstStyle/>
        <a:p>
          <a:endParaRPr lang="zh-TW" altLang="en-US"/>
        </a:p>
      </dgm:t>
    </dgm:pt>
    <dgm:pt modelId="{5484F5B1-4FFF-47D7-9B9D-510A6A7DAF4B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en-US" altLang="zh-TW" sz="2400" b="1" dirty="0">
              <a:latin typeface="+mj-lt"/>
            </a:rPr>
            <a:t>USA</a:t>
          </a:r>
          <a:endParaRPr lang="zh-TW" altLang="en-US" sz="2400" b="1" dirty="0">
            <a:latin typeface="+mj-lt"/>
          </a:endParaRPr>
        </a:p>
      </dgm:t>
    </dgm:pt>
    <dgm:pt modelId="{B8828355-CB49-47FE-81EA-2B89A5C035D0}" type="parTrans" cxnId="{FFA23F0D-6EB9-4562-8E40-10AA764C74E6}">
      <dgm:prSet/>
      <dgm:spPr/>
      <dgm:t>
        <a:bodyPr/>
        <a:lstStyle/>
        <a:p>
          <a:endParaRPr lang="zh-TW" altLang="en-US"/>
        </a:p>
      </dgm:t>
    </dgm:pt>
    <dgm:pt modelId="{A068620B-24BF-449D-9748-9E082DDF23B4}" type="sibTrans" cxnId="{FFA23F0D-6EB9-4562-8E40-10AA764C74E6}">
      <dgm:prSet/>
      <dgm:spPr/>
      <dgm:t>
        <a:bodyPr/>
        <a:lstStyle/>
        <a:p>
          <a:endParaRPr lang="zh-TW" altLang="en-US"/>
        </a:p>
      </dgm:t>
    </dgm:pt>
    <dgm:pt modelId="{8049CF94-1C26-4C1D-B2D6-C6F463F867B6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JAPAN</a:t>
          </a:r>
          <a:endParaRPr lang="zh-TW" altLang="en-US" sz="24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77BD1A7-FA29-49EC-AAA2-78BA97DDECAA}" type="parTrans" cxnId="{38403F08-7EF5-44B7-8795-CFA2F38EEE4A}">
      <dgm:prSet/>
      <dgm:spPr/>
      <dgm:t>
        <a:bodyPr/>
        <a:lstStyle/>
        <a:p>
          <a:endParaRPr lang="zh-TW" altLang="en-US"/>
        </a:p>
      </dgm:t>
    </dgm:pt>
    <dgm:pt modelId="{F037C51C-D6C6-4C91-8F3F-F0125B22958D}" type="sibTrans" cxnId="{38403F08-7EF5-44B7-8795-CFA2F38EEE4A}">
      <dgm:prSet/>
      <dgm:spPr/>
      <dgm:t>
        <a:bodyPr/>
        <a:lstStyle/>
        <a:p>
          <a:endParaRPr lang="zh-TW" altLang="en-US"/>
        </a:p>
      </dgm:t>
    </dgm:pt>
    <dgm:pt modelId="{23B2325A-CB2F-4AAB-8809-CB60A36EC78C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altLang="zh-TW" sz="2800" b="1" dirty="0">
              <a:latin typeface="+mj-lt"/>
            </a:rPr>
            <a:t>Spring</a:t>
          </a:r>
          <a:br>
            <a:rPr lang="en-US" altLang="zh-TW" sz="2800" b="1" dirty="0">
              <a:latin typeface="+mj-lt"/>
            </a:rPr>
          </a:br>
          <a:r>
            <a:rPr lang="en-US" altLang="zh-TW" sz="2800" b="1" dirty="0">
              <a:latin typeface="+mj-lt"/>
            </a:rPr>
            <a:t>(SUS &amp; SWP)</a:t>
          </a:r>
          <a:endParaRPr lang="zh-TW" altLang="en-US" sz="2800" b="1" dirty="0">
            <a:latin typeface="+mj-lt"/>
          </a:endParaRPr>
        </a:p>
      </dgm:t>
    </dgm:pt>
    <dgm:pt modelId="{D304ED67-773E-460B-BF33-6123E026ECE3}" type="parTrans" cxnId="{9D6ED66F-3366-4E8C-9CDE-2ACCAF90BFFC}">
      <dgm:prSet/>
      <dgm:spPr/>
      <dgm:t>
        <a:bodyPr/>
        <a:lstStyle/>
        <a:p>
          <a:endParaRPr lang="zh-TW" altLang="en-US"/>
        </a:p>
      </dgm:t>
    </dgm:pt>
    <dgm:pt modelId="{21E12356-1564-4A0E-AE77-5CD915A1A999}" type="sibTrans" cxnId="{9D6ED66F-3366-4E8C-9CDE-2ACCAF90BFFC}">
      <dgm:prSet/>
      <dgm:spPr/>
      <dgm:t>
        <a:bodyPr/>
        <a:lstStyle/>
        <a:p>
          <a:endParaRPr lang="zh-TW" altLang="en-US"/>
        </a:p>
      </dgm:t>
    </dgm:pt>
    <dgm:pt modelId="{02EB8187-2952-4DAC-81B8-8B387373CCA9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JAPAN</a:t>
          </a:r>
          <a:endParaRPr lang="zh-TW" altLang="en-US" sz="20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6A5BF27-4B81-426F-BCE2-37FC555B3269}" type="parTrans" cxnId="{B5A914C0-93CC-4457-9BE8-B68123562F49}">
      <dgm:prSet/>
      <dgm:spPr/>
      <dgm:t>
        <a:bodyPr/>
        <a:lstStyle/>
        <a:p>
          <a:endParaRPr lang="zh-TW" altLang="en-US"/>
        </a:p>
      </dgm:t>
    </dgm:pt>
    <dgm:pt modelId="{2CA304EC-AE97-499A-9DFC-8139850B7895}" type="sibTrans" cxnId="{B5A914C0-93CC-4457-9BE8-B68123562F49}">
      <dgm:prSet/>
      <dgm:spPr/>
      <dgm:t>
        <a:bodyPr/>
        <a:lstStyle/>
        <a:p>
          <a:endParaRPr lang="zh-TW" altLang="en-US"/>
        </a:p>
      </dgm:t>
    </dgm:pt>
    <dgm:pt modelId="{F30FB872-93B6-4932-A1A2-B383B24C5C25}">
      <dgm:prSet phldrT="[文字]" custT="1"/>
      <dgm:spPr/>
      <dgm:t>
        <a:bodyPr/>
        <a:lstStyle/>
        <a:p>
          <a:pPr>
            <a:spcAft>
              <a:spcPts val="0"/>
            </a:spcAft>
          </a:pPr>
          <a:r>
            <a:rPr lang="en-US" altLang="zh-TW" sz="2400" b="1" dirty="0">
              <a:latin typeface="+mj-lt"/>
            </a:rPr>
            <a:t>JAPAN</a:t>
          </a:r>
          <a:endParaRPr lang="zh-TW" altLang="en-US" sz="2400" b="1" dirty="0">
            <a:latin typeface="+mj-lt"/>
          </a:endParaRPr>
        </a:p>
      </dgm:t>
    </dgm:pt>
    <dgm:pt modelId="{0908A649-326A-4E5A-AA62-B3F9D5B9F6AD}" type="parTrans" cxnId="{558DC2B6-997F-412F-840E-C0408B397F72}">
      <dgm:prSet/>
      <dgm:spPr/>
      <dgm:t>
        <a:bodyPr/>
        <a:lstStyle/>
        <a:p>
          <a:endParaRPr lang="zh-TW" altLang="en-US"/>
        </a:p>
      </dgm:t>
    </dgm:pt>
    <dgm:pt modelId="{1F2F576C-2362-41B9-AF8F-A3089BD88819}" type="sibTrans" cxnId="{558DC2B6-997F-412F-840E-C0408B397F72}">
      <dgm:prSet/>
      <dgm:spPr/>
      <dgm:t>
        <a:bodyPr/>
        <a:lstStyle/>
        <a:p>
          <a:endParaRPr lang="zh-TW" altLang="en-US"/>
        </a:p>
      </dgm:t>
    </dgm:pt>
    <dgm:pt modelId="{45DC558D-8A8F-44D0-9EDB-9520BA832429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altLang="zh-TW" sz="2800" b="1" dirty="0">
              <a:latin typeface="+mj-lt"/>
            </a:rPr>
            <a:t>Plating</a:t>
          </a:r>
          <a:br>
            <a:rPr lang="en-US" altLang="zh-TW" sz="2800" b="1" dirty="0">
              <a:latin typeface="+mj-lt"/>
            </a:rPr>
          </a:br>
          <a:r>
            <a:rPr lang="en-US" altLang="zh-TW" sz="2800" b="1" dirty="0">
              <a:latin typeface="+mj-lt"/>
            </a:rPr>
            <a:t>(Nickel , Gold , Rhodium &amp; </a:t>
          </a:r>
          <a:r>
            <a:rPr lang="en-US" altLang="zh-TW" sz="2800" b="1" dirty="0" err="1">
              <a:latin typeface="+mj-lt"/>
            </a:rPr>
            <a:t>Pd</a:t>
          </a:r>
          <a:r>
            <a:rPr lang="en-US" altLang="zh-TW" sz="2800" b="1" dirty="0">
              <a:latin typeface="+mj-lt"/>
            </a:rPr>
            <a:t> Alloy)</a:t>
          </a:r>
          <a:endParaRPr lang="zh-TW" altLang="en-US" sz="2800" b="1" dirty="0">
            <a:latin typeface="+mj-lt"/>
          </a:endParaRPr>
        </a:p>
      </dgm:t>
    </dgm:pt>
    <dgm:pt modelId="{BE4622A0-2B96-4ADC-8368-9BA576441B2A}" type="parTrans" cxnId="{E5B90F13-85FB-4884-9923-5BFAED2F867E}">
      <dgm:prSet/>
      <dgm:spPr/>
      <dgm:t>
        <a:bodyPr/>
        <a:lstStyle/>
        <a:p>
          <a:endParaRPr lang="zh-TW" altLang="en-US"/>
        </a:p>
      </dgm:t>
    </dgm:pt>
    <dgm:pt modelId="{A38D226A-641B-4EA1-AB2A-13005C11FC06}" type="sibTrans" cxnId="{E5B90F13-85FB-4884-9923-5BFAED2F867E}">
      <dgm:prSet/>
      <dgm:spPr/>
      <dgm:t>
        <a:bodyPr/>
        <a:lstStyle/>
        <a:p>
          <a:endParaRPr lang="zh-TW" altLang="en-US"/>
        </a:p>
      </dgm:t>
    </dgm:pt>
    <dgm:pt modelId="{43DBAD19-E4D5-47F3-A04E-720BC3CA2EF8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en-US" altLang="en-US" sz="2400" b="1" dirty="0">
              <a:latin typeface="+mj-lt"/>
              <a:ea typeface="微軟正黑體" panose="020B0604030504040204" pitchFamily="34" charset="-120"/>
            </a:rPr>
            <a:t>JAPAN</a:t>
          </a:r>
          <a:endParaRPr lang="zh-TW" altLang="en-US" sz="2400" b="1" dirty="0">
            <a:latin typeface="+mj-lt"/>
          </a:endParaRPr>
        </a:p>
      </dgm:t>
    </dgm:pt>
    <dgm:pt modelId="{2B41A0FD-3102-44DD-874B-9BC759A10A6C}" type="parTrans" cxnId="{EC41656E-C855-46D0-B9D6-32990F052F39}">
      <dgm:prSet/>
      <dgm:spPr/>
      <dgm:t>
        <a:bodyPr/>
        <a:lstStyle/>
        <a:p>
          <a:endParaRPr lang="zh-TW" altLang="en-US"/>
        </a:p>
      </dgm:t>
    </dgm:pt>
    <dgm:pt modelId="{8F7558A0-B93D-4D3B-BE3B-D38EA2B6BA12}" type="sibTrans" cxnId="{EC41656E-C855-46D0-B9D6-32990F052F39}">
      <dgm:prSet/>
      <dgm:spPr/>
      <dgm:t>
        <a:bodyPr/>
        <a:lstStyle/>
        <a:p>
          <a:endParaRPr lang="zh-TW" altLang="en-US"/>
        </a:p>
      </dgm:t>
    </dgm:pt>
    <dgm:pt modelId="{61F6DA91-0197-4E5D-83BC-E8BEDF201650}" type="pres">
      <dgm:prSet presAssocID="{E4379361-45A8-4C73-A10E-9754532C39E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67C39B1-B497-4960-BA28-DEB9FDD74729}" type="pres">
      <dgm:prSet presAssocID="{886280CA-A20B-43AC-9758-082B0523765B}" presName="root1" presStyleCnt="0"/>
      <dgm:spPr/>
    </dgm:pt>
    <dgm:pt modelId="{F003B1A1-7648-4B16-80FD-5360ACE58CCF}" type="pres">
      <dgm:prSet presAssocID="{886280CA-A20B-43AC-9758-082B0523765B}" presName="LevelOneTextNode" presStyleLbl="node0" presStyleIdx="0" presStyleCnt="1" custScaleX="161075" custScaleY="140946" custLinFactNeighborX="3565" custLinFactNeighborY="9480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036FAAB-39B6-49F8-8EFA-CC684F7D5F50}" type="pres">
      <dgm:prSet presAssocID="{886280CA-A20B-43AC-9758-082B0523765B}" presName="level2hierChild" presStyleCnt="0"/>
      <dgm:spPr/>
    </dgm:pt>
    <dgm:pt modelId="{81683A09-AF2B-402B-AB8C-B17FB7FECFAC}" type="pres">
      <dgm:prSet presAssocID="{D80E00A1-B10E-4359-A7B1-4D4B1E59F13E}" presName="conn2-1" presStyleLbl="parChTrans1D2" presStyleIdx="0" presStyleCnt="4"/>
      <dgm:spPr/>
    </dgm:pt>
    <dgm:pt modelId="{10C37A5F-4E3C-4C1B-B4C0-336DFAE1B2B2}" type="pres">
      <dgm:prSet presAssocID="{D80E00A1-B10E-4359-A7B1-4D4B1E59F13E}" presName="connTx" presStyleLbl="parChTrans1D2" presStyleIdx="0" presStyleCnt="4"/>
      <dgm:spPr/>
    </dgm:pt>
    <dgm:pt modelId="{8C64F073-7305-4037-8600-37292909E5CD}" type="pres">
      <dgm:prSet presAssocID="{14F29900-8114-4E77-B339-2E28DBE5D749}" presName="root2" presStyleCnt="0"/>
      <dgm:spPr/>
    </dgm:pt>
    <dgm:pt modelId="{0B4F9EEC-83FA-48C7-ADAA-F6CC336D04E2}" type="pres">
      <dgm:prSet presAssocID="{14F29900-8114-4E77-B339-2E28DBE5D749}" presName="LevelTwoTextNode" presStyleLbl="node2" presStyleIdx="0" presStyleCnt="4" custScaleX="394618" custScaleY="140740" custLinFactNeighborX="8534" custLinFactNeighborY="-4441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6E320177-4CF3-4467-A57E-41440264AD4C}" type="pres">
      <dgm:prSet presAssocID="{14F29900-8114-4E77-B339-2E28DBE5D749}" presName="level3hierChild" presStyleCnt="0"/>
      <dgm:spPr/>
    </dgm:pt>
    <dgm:pt modelId="{709EA600-CEA1-42E7-9E56-070C01251C7A}" type="pres">
      <dgm:prSet presAssocID="{3F2289A7-39CF-47D2-AC3B-D42EF91B121B}" presName="conn2-1" presStyleLbl="parChTrans1D3" presStyleIdx="0" presStyleCnt="6"/>
      <dgm:spPr/>
    </dgm:pt>
    <dgm:pt modelId="{2804B831-F3BA-4A27-AC5D-76246E83D2D3}" type="pres">
      <dgm:prSet presAssocID="{3F2289A7-39CF-47D2-AC3B-D42EF91B121B}" presName="connTx" presStyleLbl="parChTrans1D3" presStyleIdx="0" presStyleCnt="6"/>
      <dgm:spPr/>
    </dgm:pt>
    <dgm:pt modelId="{9E85458B-52CB-48B2-B245-FF5CA79C03A9}" type="pres">
      <dgm:prSet presAssocID="{BCB11710-C485-4E80-BBBC-E8A147F745DF}" presName="root2" presStyleCnt="0"/>
      <dgm:spPr/>
    </dgm:pt>
    <dgm:pt modelId="{2C513D55-AC3C-4E08-ABDC-4A62C8ACF8D1}" type="pres">
      <dgm:prSet presAssocID="{BCB11710-C485-4E80-BBBC-E8A147F745DF}" presName="LevelTwoTextNode" presStyleLbl="node3" presStyleIdx="0" presStyleCnt="6" custScaleX="95592" custScaleY="63877" custLinFactNeighborX="73615" custLinFactNeighborY="-40306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00AC4198-4D04-43C9-8B78-463C77F9025A}" type="pres">
      <dgm:prSet presAssocID="{BCB11710-C485-4E80-BBBC-E8A147F745DF}" presName="level3hierChild" presStyleCnt="0"/>
      <dgm:spPr/>
    </dgm:pt>
    <dgm:pt modelId="{867078A3-AAD7-4035-872E-E0E2B7FCE4F2}" type="pres">
      <dgm:prSet presAssocID="{0908A649-326A-4E5A-AA62-B3F9D5B9F6AD}" presName="conn2-1" presStyleLbl="parChTrans1D3" presStyleIdx="1" presStyleCnt="6"/>
      <dgm:spPr/>
    </dgm:pt>
    <dgm:pt modelId="{DB2210C6-6505-432B-B83E-8C4E470AFD33}" type="pres">
      <dgm:prSet presAssocID="{0908A649-326A-4E5A-AA62-B3F9D5B9F6AD}" presName="connTx" presStyleLbl="parChTrans1D3" presStyleIdx="1" presStyleCnt="6"/>
      <dgm:spPr/>
    </dgm:pt>
    <dgm:pt modelId="{23F699C3-FA19-4100-A727-D31E4C83E977}" type="pres">
      <dgm:prSet presAssocID="{F30FB872-93B6-4932-A1A2-B383B24C5C25}" presName="root2" presStyleCnt="0"/>
      <dgm:spPr/>
    </dgm:pt>
    <dgm:pt modelId="{DEA3A0A6-7A37-4DB4-9291-281E4B8FBCA0}" type="pres">
      <dgm:prSet presAssocID="{F30FB872-93B6-4932-A1A2-B383B24C5C25}" presName="LevelTwoTextNode" presStyleLbl="node3" presStyleIdx="1" presStyleCnt="6" custScaleX="92533" custScaleY="70222" custLinFactNeighborX="75144" custLinFactNeighborY="-14090">
        <dgm:presLayoutVars>
          <dgm:chPref val="3"/>
        </dgm:presLayoutVars>
      </dgm:prSet>
      <dgm:spPr/>
    </dgm:pt>
    <dgm:pt modelId="{E9AB1D52-2EAD-42F2-A51B-9FED054F096B}" type="pres">
      <dgm:prSet presAssocID="{F30FB872-93B6-4932-A1A2-B383B24C5C25}" presName="level3hierChild" presStyleCnt="0"/>
      <dgm:spPr/>
    </dgm:pt>
    <dgm:pt modelId="{CCE2B2BD-6835-4202-9491-EC10854569A9}" type="pres">
      <dgm:prSet presAssocID="{9FFD1494-AD58-43CD-AEB7-B429D87FF04D}" presName="conn2-1" presStyleLbl="parChTrans1D2" presStyleIdx="1" presStyleCnt="4"/>
      <dgm:spPr/>
    </dgm:pt>
    <dgm:pt modelId="{0848A1FA-8A9B-4D3A-9FF6-8DD1536AEC4A}" type="pres">
      <dgm:prSet presAssocID="{9FFD1494-AD58-43CD-AEB7-B429D87FF04D}" presName="connTx" presStyleLbl="parChTrans1D2" presStyleIdx="1" presStyleCnt="4"/>
      <dgm:spPr/>
    </dgm:pt>
    <dgm:pt modelId="{30620BBC-85F0-461C-8E39-3A436128C554}" type="pres">
      <dgm:prSet presAssocID="{E0BC7B58-CB8B-4187-B0D4-22CB209F1680}" presName="root2" presStyleCnt="0"/>
      <dgm:spPr/>
    </dgm:pt>
    <dgm:pt modelId="{A91709EA-8486-493C-881D-341818458459}" type="pres">
      <dgm:prSet presAssocID="{E0BC7B58-CB8B-4187-B0D4-22CB209F1680}" presName="LevelTwoTextNode" presStyleLbl="node2" presStyleIdx="1" presStyleCnt="4" custScaleX="296203" custScaleY="146640" custLinFactNeighborX="57742" custLinFactNeighborY="7921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5ACB8868-350C-44FA-AF26-952E88F0A135}" type="pres">
      <dgm:prSet presAssocID="{E0BC7B58-CB8B-4187-B0D4-22CB209F1680}" presName="level3hierChild" presStyleCnt="0"/>
      <dgm:spPr/>
    </dgm:pt>
    <dgm:pt modelId="{C1241C3D-80DD-4F65-8575-A2F713D639EA}" type="pres">
      <dgm:prSet presAssocID="{B8828355-CB49-47FE-81EA-2B89A5C035D0}" presName="conn2-1" presStyleLbl="parChTrans1D3" presStyleIdx="2" presStyleCnt="6"/>
      <dgm:spPr/>
    </dgm:pt>
    <dgm:pt modelId="{8EB2D381-46BC-4DDE-8E27-A8EC454635A4}" type="pres">
      <dgm:prSet presAssocID="{B8828355-CB49-47FE-81EA-2B89A5C035D0}" presName="connTx" presStyleLbl="parChTrans1D3" presStyleIdx="2" presStyleCnt="6"/>
      <dgm:spPr/>
    </dgm:pt>
    <dgm:pt modelId="{12A4D619-DE41-4B72-AE2F-CC10278DC7C6}" type="pres">
      <dgm:prSet presAssocID="{5484F5B1-4FFF-47D7-9B9D-510A6A7DAF4B}" presName="root2" presStyleCnt="0"/>
      <dgm:spPr/>
    </dgm:pt>
    <dgm:pt modelId="{D9AA025D-40C2-40E8-BFE1-7B8C6AA15DCD}" type="pres">
      <dgm:prSet presAssocID="{5484F5B1-4FFF-47D7-9B9D-510A6A7DAF4B}" presName="LevelTwoTextNode" presStyleLbl="node3" presStyleIdx="2" presStyleCnt="6" custScaleX="94953" custScaleY="60798" custLinFactX="72349" custLinFactNeighborX="100000" custLinFactNeighborY="1559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D554237D-CA64-471D-AA22-3DE409CBC3DF}" type="pres">
      <dgm:prSet presAssocID="{5484F5B1-4FFF-47D7-9B9D-510A6A7DAF4B}" presName="level3hierChild" presStyleCnt="0"/>
      <dgm:spPr/>
    </dgm:pt>
    <dgm:pt modelId="{941CF384-227A-4647-8B8B-EC371785B2A4}" type="pres">
      <dgm:prSet presAssocID="{F77BD1A7-FA29-49EC-AAA2-78BA97DDECAA}" presName="conn2-1" presStyleLbl="parChTrans1D3" presStyleIdx="3" presStyleCnt="6"/>
      <dgm:spPr/>
    </dgm:pt>
    <dgm:pt modelId="{AC52033B-EF76-4D6D-BE6C-690094D7CCD6}" type="pres">
      <dgm:prSet presAssocID="{F77BD1A7-FA29-49EC-AAA2-78BA97DDECAA}" presName="connTx" presStyleLbl="parChTrans1D3" presStyleIdx="3" presStyleCnt="6"/>
      <dgm:spPr/>
    </dgm:pt>
    <dgm:pt modelId="{FD461284-412A-4FD5-B895-2AA0E88ECBAA}" type="pres">
      <dgm:prSet presAssocID="{8049CF94-1C26-4C1D-B2D6-C6F463F867B6}" presName="root2" presStyleCnt="0"/>
      <dgm:spPr/>
    </dgm:pt>
    <dgm:pt modelId="{2272C4F6-815E-48C9-A7C0-2A2F41094F86}" type="pres">
      <dgm:prSet presAssocID="{8049CF94-1C26-4C1D-B2D6-C6F463F867B6}" presName="LevelTwoTextNode" presStyleLbl="node3" presStyleIdx="3" presStyleCnt="6" custScaleX="93612" custScaleY="74402" custLinFactX="73020" custLinFactNeighborX="100000" custLinFactNeighborY="17458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69CE9D9F-4C1B-4F17-931F-7DDDC2EE648B}" type="pres">
      <dgm:prSet presAssocID="{8049CF94-1C26-4C1D-B2D6-C6F463F867B6}" presName="level3hierChild" presStyleCnt="0"/>
      <dgm:spPr/>
    </dgm:pt>
    <dgm:pt modelId="{DB305B02-3509-4BBB-867B-6336FA57F759}" type="pres">
      <dgm:prSet presAssocID="{D304ED67-773E-460B-BF33-6123E026ECE3}" presName="conn2-1" presStyleLbl="parChTrans1D2" presStyleIdx="2" presStyleCnt="4"/>
      <dgm:spPr/>
    </dgm:pt>
    <dgm:pt modelId="{9B75098B-DAF0-41BC-84D8-4795D0449AEB}" type="pres">
      <dgm:prSet presAssocID="{D304ED67-773E-460B-BF33-6123E026ECE3}" presName="connTx" presStyleLbl="parChTrans1D2" presStyleIdx="2" presStyleCnt="4"/>
      <dgm:spPr/>
    </dgm:pt>
    <dgm:pt modelId="{7CFC868D-C734-43A2-957D-85005603B853}" type="pres">
      <dgm:prSet presAssocID="{23B2325A-CB2F-4AAB-8809-CB60A36EC78C}" presName="root2" presStyleCnt="0"/>
      <dgm:spPr/>
    </dgm:pt>
    <dgm:pt modelId="{DA1BADCA-3FFA-4B4F-A3F7-471DCD924B66}" type="pres">
      <dgm:prSet presAssocID="{23B2325A-CB2F-4AAB-8809-CB60A36EC78C}" presName="LevelTwoTextNode" presStyleLbl="node2" presStyleIdx="2" presStyleCnt="4" custScaleX="199171" custScaleY="121637" custLinFactX="6258" custLinFactNeighborX="100000" custLinFactNeighborY="21082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31B7EE36-E149-4A48-BC1A-8CF40CCECCC2}" type="pres">
      <dgm:prSet presAssocID="{23B2325A-CB2F-4AAB-8809-CB60A36EC78C}" presName="level3hierChild" presStyleCnt="0"/>
      <dgm:spPr/>
    </dgm:pt>
    <dgm:pt modelId="{7319F80C-D1E5-44C0-8B3B-BEED5BCDD8FD}" type="pres">
      <dgm:prSet presAssocID="{2B41A0FD-3102-44DD-874B-9BC759A10A6C}" presName="conn2-1" presStyleLbl="parChTrans1D3" presStyleIdx="4" presStyleCnt="6"/>
      <dgm:spPr/>
    </dgm:pt>
    <dgm:pt modelId="{4C2C6F45-341F-4BD5-AF2F-AFF092FB37C1}" type="pres">
      <dgm:prSet presAssocID="{2B41A0FD-3102-44DD-874B-9BC759A10A6C}" presName="connTx" presStyleLbl="parChTrans1D3" presStyleIdx="4" presStyleCnt="6"/>
      <dgm:spPr/>
    </dgm:pt>
    <dgm:pt modelId="{B0107F65-00C6-4046-83AC-221F4B81D050}" type="pres">
      <dgm:prSet presAssocID="{43DBAD19-E4D5-47F3-A04E-720BC3CA2EF8}" presName="root2" presStyleCnt="0"/>
      <dgm:spPr/>
    </dgm:pt>
    <dgm:pt modelId="{06650B09-B80E-476D-931A-97B4FACC1CA1}" type="pres">
      <dgm:prSet presAssocID="{43DBAD19-E4D5-47F3-A04E-720BC3CA2EF8}" presName="LevelTwoTextNode" presStyleLbl="node3" presStyleIdx="4" presStyleCnt="6" custScaleX="90135" custScaleY="76100" custLinFactX="100000" custLinFactNeighborX="105028" custLinFactNeighborY="19922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FFC2D675-8A38-4B2F-A8A7-6324195A5393}" type="pres">
      <dgm:prSet presAssocID="{43DBAD19-E4D5-47F3-A04E-720BC3CA2EF8}" presName="level3hierChild" presStyleCnt="0"/>
      <dgm:spPr/>
    </dgm:pt>
    <dgm:pt modelId="{C50D073C-81F7-4D4C-8BC9-53A367F05014}" type="pres">
      <dgm:prSet presAssocID="{BE4622A0-2B96-4ADC-8368-9BA576441B2A}" presName="conn2-1" presStyleLbl="parChTrans1D2" presStyleIdx="3" presStyleCnt="4"/>
      <dgm:spPr/>
    </dgm:pt>
    <dgm:pt modelId="{E0AF5C60-09AF-4172-AC74-DC7740040D01}" type="pres">
      <dgm:prSet presAssocID="{BE4622A0-2B96-4ADC-8368-9BA576441B2A}" presName="connTx" presStyleLbl="parChTrans1D2" presStyleIdx="3" presStyleCnt="4"/>
      <dgm:spPr/>
    </dgm:pt>
    <dgm:pt modelId="{7F226203-F1B6-4DC5-9F11-75FB30AA9E64}" type="pres">
      <dgm:prSet presAssocID="{45DC558D-8A8F-44D0-9EDB-9520BA832429}" presName="root2" presStyleCnt="0"/>
      <dgm:spPr/>
    </dgm:pt>
    <dgm:pt modelId="{0364ABB8-10CF-4E5D-9DB8-F2BBADAC64A0}" type="pres">
      <dgm:prSet presAssocID="{45DC558D-8A8F-44D0-9EDB-9520BA832429}" presName="LevelTwoTextNode" presStyleLbl="node2" presStyleIdx="3" presStyleCnt="4" custScaleX="354230" custScaleY="125241" custLinFactNeighborX="28728" custLinFactNeighborY="31287">
        <dgm:presLayoutVars>
          <dgm:chPref val="3"/>
        </dgm:presLayoutVars>
      </dgm:prSet>
      <dgm:spPr/>
    </dgm:pt>
    <dgm:pt modelId="{809376E2-2444-4914-8622-BE37C3BDFB21}" type="pres">
      <dgm:prSet presAssocID="{45DC558D-8A8F-44D0-9EDB-9520BA832429}" presName="level3hierChild" presStyleCnt="0"/>
      <dgm:spPr/>
    </dgm:pt>
    <dgm:pt modelId="{68385367-8AA6-49C4-96D7-A0AF59369D81}" type="pres">
      <dgm:prSet presAssocID="{D6A5BF27-4B81-426F-BCE2-37FC555B3269}" presName="conn2-1" presStyleLbl="parChTrans1D3" presStyleIdx="5" presStyleCnt="6"/>
      <dgm:spPr/>
    </dgm:pt>
    <dgm:pt modelId="{46BE9F75-CCAC-482F-BC52-9F746281AB4C}" type="pres">
      <dgm:prSet presAssocID="{D6A5BF27-4B81-426F-BCE2-37FC555B3269}" presName="connTx" presStyleLbl="parChTrans1D3" presStyleIdx="5" presStyleCnt="6"/>
      <dgm:spPr/>
    </dgm:pt>
    <dgm:pt modelId="{EB54EB27-6184-4AF2-99E9-FC4691EA57E6}" type="pres">
      <dgm:prSet presAssocID="{02EB8187-2952-4DAC-81B8-8B387373CCA9}" presName="root2" presStyleCnt="0"/>
      <dgm:spPr/>
    </dgm:pt>
    <dgm:pt modelId="{AB636399-17E8-45C6-BEA9-E09305B8A0EE}" type="pres">
      <dgm:prSet presAssocID="{02EB8187-2952-4DAC-81B8-8B387373CCA9}" presName="LevelTwoTextNode" presStyleLbl="node3" presStyleIdx="5" presStyleCnt="6" custScaleX="87604" custScaleY="67834" custLinFactNeighborX="49331" custLinFactNeighborY="31287">
        <dgm:presLayoutVars>
          <dgm:chPref val="3"/>
        </dgm:presLayoutVars>
      </dgm:prSet>
      <dgm:spPr>
        <a:prstGeom prst="flowChartAlternateProcess">
          <a:avLst/>
        </a:prstGeom>
      </dgm:spPr>
    </dgm:pt>
    <dgm:pt modelId="{01137107-70CE-4AE8-B5A5-0BA70F427A22}" type="pres">
      <dgm:prSet presAssocID="{02EB8187-2952-4DAC-81B8-8B387373CCA9}" presName="level3hierChild" presStyleCnt="0"/>
      <dgm:spPr/>
    </dgm:pt>
  </dgm:ptLst>
  <dgm:cxnLst>
    <dgm:cxn modelId="{7759C004-0A06-4719-980B-CA9FA7BCE9BE}" type="presOf" srcId="{B8828355-CB49-47FE-81EA-2B89A5C035D0}" destId="{8EB2D381-46BC-4DDE-8E27-A8EC454635A4}" srcOrd="1" destOrd="0" presId="urn:microsoft.com/office/officeart/2005/8/layout/hierarchy2"/>
    <dgm:cxn modelId="{38403F08-7EF5-44B7-8795-CFA2F38EEE4A}" srcId="{E0BC7B58-CB8B-4187-B0D4-22CB209F1680}" destId="{8049CF94-1C26-4C1D-B2D6-C6F463F867B6}" srcOrd="1" destOrd="0" parTransId="{F77BD1A7-FA29-49EC-AAA2-78BA97DDECAA}" sibTransId="{F037C51C-D6C6-4C91-8F3F-F0125B22958D}"/>
    <dgm:cxn modelId="{5AFA920B-F746-4643-A34E-3444007EECE4}" srcId="{886280CA-A20B-43AC-9758-082B0523765B}" destId="{E0BC7B58-CB8B-4187-B0D4-22CB209F1680}" srcOrd="1" destOrd="0" parTransId="{9FFD1494-AD58-43CD-AEB7-B429D87FF04D}" sibTransId="{D89CEA15-B4AA-434B-BC6F-21B871460CA7}"/>
    <dgm:cxn modelId="{FFA23F0D-6EB9-4562-8E40-10AA764C74E6}" srcId="{E0BC7B58-CB8B-4187-B0D4-22CB209F1680}" destId="{5484F5B1-4FFF-47D7-9B9D-510A6A7DAF4B}" srcOrd="0" destOrd="0" parTransId="{B8828355-CB49-47FE-81EA-2B89A5C035D0}" sibTransId="{A068620B-24BF-449D-9748-9E082DDF23B4}"/>
    <dgm:cxn modelId="{E5B90F13-85FB-4884-9923-5BFAED2F867E}" srcId="{886280CA-A20B-43AC-9758-082B0523765B}" destId="{45DC558D-8A8F-44D0-9EDB-9520BA832429}" srcOrd="3" destOrd="0" parTransId="{BE4622A0-2B96-4ADC-8368-9BA576441B2A}" sibTransId="{A38D226A-641B-4EA1-AB2A-13005C11FC06}"/>
    <dgm:cxn modelId="{08DBD41E-51C9-41EC-B809-37F777F91702}" type="presOf" srcId="{BE4622A0-2B96-4ADC-8368-9BA576441B2A}" destId="{C50D073C-81F7-4D4C-8BC9-53A367F05014}" srcOrd="0" destOrd="0" presId="urn:microsoft.com/office/officeart/2005/8/layout/hierarchy2"/>
    <dgm:cxn modelId="{9E256A34-5C85-4E2D-92B7-F9C565CF5142}" type="presOf" srcId="{B8828355-CB49-47FE-81EA-2B89A5C035D0}" destId="{C1241C3D-80DD-4F65-8575-A2F713D639EA}" srcOrd="0" destOrd="0" presId="urn:microsoft.com/office/officeart/2005/8/layout/hierarchy2"/>
    <dgm:cxn modelId="{D0F75C35-B119-47E8-81D0-A89387F0577E}" type="presOf" srcId="{0908A649-326A-4E5A-AA62-B3F9D5B9F6AD}" destId="{DB2210C6-6505-432B-B83E-8C4E470AFD33}" srcOrd="1" destOrd="0" presId="urn:microsoft.com/office/officeart/2005/8/layout/hierarchy2"/>
    <dgm:cxn modelId="{A26CCF35-54B3-4CAE-A095-231677702B20}" type="presOf" srcId="{3F2289A7-39CF-47D2-AC3B-D42EF91B121B}" destId="{709EA600-CEA1-42E7-9E56-070C01251C7A}" srcOrd="0" destOrd="0" presId="urn:microsoft.com/office/officeart/2005/8/layout/hierarchy2"/>
    <dgm:cxn modelId="{10CA233A-F44D-4B67-924F-20CD8C310EA2}" srcId="{14F29900-8114-4E77-B339-2E28DBE5D749}" destId="{BCB11710-C485-4E80-BBBC-E8A147F745DF}" srcOrd="0" destOrd="0" parTransId="{3F2289A7-39CF-47D2-AC3B-D42EF91B121B}" sibTransId="{A0327362-3D6E-42D2-8C40-EFF8127CD5AC}"/>
    <dgm:cxn modelId="{1F96F25B-61D7-43F0-8C68-F9C2382496D3}" type="presOf" srcId="{F77BD1A7-FA29-49EC-AAA2-78BA97DDECAA}" destId="{AC52033B-EF76-4D6D-BE6C-690094D7CCD6}" srcOrd="1" destOrd="0" presId="urn:microsoft.com/office/officeart/2005/8/layout/hierarchy2"/>
    <dgm:cxn modelId="{FFDB6364-3C35-4183-AFD7-A82B20431335}" type="presOf" srcId="{D80E00A1-B10E-4359-A7B1-4D4B1E59F13E}" destId="{81683A09-AF2B-402B-AB8C-B17FB7FECFAC}" srcOrd="0" destOrd="0" presId="urn:microsoft.com/office/officeart/2005/8/layout/hierarchy2"/>
    <dgm:cxn modelId="{07AAC368-FFC5-4DD2-919E-5A61ADA9C916}" type="presOf" srcId="{3F2289A7-39CF-47D2-AC3B-D42EF91B121B}" destId="{2804B831-F3BA-4A27-AC5D-76246E83D2D3}" srcOrd="1" destOrd="0" presId="urn:microsoft.com/office/officeart/2005/8/layout/hierarchy2"/>
    <dgm:cxn modelId="{0487EC68-021D-4580-9C56-83F589B3956C}" type="presOf" srcId="{D80E00A1-B10E-4359-A7B1-4D4B1E59F13E}" destId="{10C37A5F-4E3C-4C1B-B4C0-336DFAE1B2B2}" srcOrd="1" destOrd="0" presId="urn:microsoft.com/office/officeart/2005/8/layout/hierarchy2"/>
    <dgm:cxn modelId="{33C38C69-E5F9-4DC3-B745-6443506F809F}" type="presOf" srcId="{14F29900-8114-4E77-B339-2E28DBE5D749}" destId="{0B4F9EEC-83FA-48C7-ADAA-F6CC336D04E2}" srcOrd="0" destOrd="0" presId="urn:microsoft.com/office/officeart/2005/8/layout/hierarchy2"/>
    <dgm:cxn modelId="{0B009A6C-4265-42E6-8A58-F5B63951A178}" type="presOf" srcId="{9FFD1494-AD58-43CD-AEB7-B429D87FF04D}" destId="{CCE2B2BD-6835-4202-9491-EC10854569A9}" srcOrd="0" destOrd="0" presId="urn:microsoft.com/office/officeart/2005/8/layout/hierarchy2"/>
    <dgm:cxn modelId="{EC41656E-C855-46D0-B9D6-32990F052F39}" srcId="{23B2325A-CB2F-4AAB-8809-CB60A36EC78C}" destId="{43DBAD19-E4D5-47F3-A04E-720BC3CA2EF8}" srcOrd="0" destOrd="0" parTransId="{2B41A0FD-3102-44DD-874B-9BC759A10A6C}" sibTransId="{8F7558A0-B93D-4D3B-BE3B-D38EA2B6BA12}"/>
    <dgm:cxn modelId="{9D6ED66F-3366-4E8C-9CDE-2ACCAF90BFFC}" srcId="{886280CA-A20B-43AC-9758-082B0523765B}" destId="{23B2325A-CB2F-4AAB-8809-CB60A36EC78C}" srcOrd="2" destOrd="0" parTransId="{D304ED67-773E-460B-BF33-6123E026ECE3}" sibTransId="{21E12356-1564-4A0E-AE77-5CD915A1A999}"/>
    <dgm:cxn modelId="{8F29A351-43A2-4450-ABAC-236F419DC505}" type="presOf" srcId="{9FFD1494-AD58-43CD-AEB7-B429D87FF04D}" destId="{0848A1FA-8A9B-4D3A-9FF6-8DD1536AEC4A}" srcOrd="1" destOrd="0" presId="urn:microsoft.com/office/officeart/2005/8/layout/hierarchy2"/>
    <dgm:cxn modelId="{4ED8E554-9DD7-4B0B-94FF-96E3F6B961F8}" type="presOf" srcId="{43DBAD19-E4D5-47F3-A04E-720BC3CA2EF8}" destId="{06650B09-B80E-476D-931A-97B4FACC1CA1}" srcOrd="0" destOrd="0" presId="urn:microsoft.com/office/officeart/2005/8/layout/hierarchy2"/>
    <dgm:cxn modelId="{7CD1CC57-D8E7-47FE-9951-22EE3288C21D}" type="presOf" srcId="{D6A5BF27-4B81-426F-BCE2-37FC555B3269}" destId="{46BE9F75-CCAC-482F-BC52-9F746281AB4C}" srcOrd="1" destOrd="0" presId="urn:microsoft.com/office/officeart/2005/8/layout/hierarchy2"/>
    <dgm:cxn modelId="{5BD7EA5A-0D27-49A0-A84B-074559B23E00}" srcId="{886280CA-A20B-43AC-9758-082B0523765B}" destId="{14F29900-8114-4E77-B339-2E28DBE5D749}" srcOrd="0" destOrd="0" parTransId="{D80E00A1-B10E-4359-A7B1-4D4B1E59F13E}" sibTransId="{ED6B744C-EB03-45CF-8838-1BAD59E4FB5F}"/>
    <dgm:cxn modelId="{8165C57E-F916-4E1D-B72E-F70A0C3CBB1B}" type="presOf" srcId="{F30FB872-93B6-4932-A1A2-B383B24C5C25}" destId="{DEA3A0A6-7A37-4DB4-9291-281E4B8FBCA0}" srcOrd="0" destOrd="0" presId="urn:microsoft.com/office/officeart/2005/8/layout/hierarchy2"/>
    <dgm:cxn modelId="{303D2C82-6D5C-4167-80F7-62BC532617F2}" type="presOf" srcId="{23B2325A-CB2F-4AAB-8809-CB60A36EC78C}" destId="{DA1BADCA-3FFA-4B4F-A3F7-471DCD924B66}" srcOrd="0" destOrd="0" presId="urn:microsoft.com/office/officeart/2005/8/layout/hierarchy2"/>
    <dgm:cxn modelId="{BC13B583-225D-46CB-80F2-BE47FC16CE2B}" type="presOf" srcId="{BE4622A0-2B96-4ADC-8368-9BA576441B2A}" destId="{E0AF5C60-09AF-4172-AC74-DC7740040D01}" srcOrd="1" destOrd="0" presId="urn:microsoft.com/office/officeart/2005/8/layout/hierarchy2"/>
    <dgm:cxn modelId="{46B8288A-6F3A-43EA-928C-E74F12558885}" type="presOf" srcId="{5484F5B1-4FFF-47D7-9B9D-510A6A7DAF4B}" destId="{D9AA025D-40C2-40E8-BFE1-7B8C6AA15DCD}" srcOrd="0" destOrd="0" presId="urn:microsoft.com/office/officeart/2005/8/layout/hierarchy2"/>
    <dgm:cxn modelId="{526C398A-CDF1-4095-8800-B228E26431DD}" srcId="{E4379361-45A8-4C73-A10E-9754532C39EC}" destId="{886280CA-A20B-43AC-9758-082B0523765B}" srcOrd="0" destOrd="0" parTransId="{7A328B2B-10C1-4F18-A22D-FD7787FB6C24}" sibTransId="{D68CA279-DA90-496B-8B65-35E4485EC25F}"/>
    <dgm:cxn modelId="{4D51A38E-6F97-4E67-8C76-56CB189E4BD2}" type="presOf" srcId="{D6A5BF27-4B81-426F-BCE2-37FC555B3269}" destId="{68385367-8AA6-49C4-96D7-A0AF59369D81}" srcOrd="0" destOrd="0" presId="urn:microsoft.com/office/officeart/2005/8/layout/hierarchy2"/>
    <dgm:cxn modelId="{4CC6D794-2628-4582-AE0D-BA75E8E707E2}" type="presOf" srcId="{8049CF94-1C26-4C1D-B2D6-C6F463F867B6}" destId="{2272C4F6-815E-48C9-A7C0-2A2F41094F86}" srcOrd="0" destOrd="0" presId="urn:microsoft.com/office/officeart/2005/8/layout/hierarchy2"/>
    <dgm:cxn modelId="{1A8E6297-9B9B-4E60-B457-55A93AE34BC3}" type="presOf" srcId="{BCB11710-C485-4E80-BBBC-E8A147F745DF}" destId="{2C513D55-AC3C-4E08-ABDC-4A62C8ACF8D1}" srcOrd="0" destOrd="0" presId="urn:microsoft.com/office/officeart/2005/8/layout/hierarchy2"/>
    <dgm:cxn modelId="{CEEE25B3-10DE-4FB8-B0D1-09F478B68DCD}" type="presOf" srcId="{E4379361-45A8-4C73-A10E-9754532C39EC}" destId="{61F6DA91-0197-4E5D-83BC-E8BEDF201650}" srcOrd="0" destOrd="0" presId="urn:microsoft.com/office/officeart/2005/8/layout/hierarchy2"/>
    <dgm:cxn modelId="{50681CB5-05CA-4779-B546-1D640C97EF13}" type="presOf" srcId="{F77BD1A7-FA29-49EC-AAA2-78BA97DDECAA}" destId="{941CF384-227A-4647-8B8B-EC371785B2A4}" srcOrd="0" destOrd="0" presId="urn:microsoft.com/office/officeart/2005/8/layout/hierarchy2"/>
    <dgm:cxn modelId="{558DC2B6-997F-412F-840E-C0408B397F72}" srcId="{14F29900-8114-4E77-B339-2E28DBE5D749}" destId="{F30FB872-93B6-4932-A1A2-B383B24C5C25}" srcOrd="1" destOrd="0" parTransId="{0908A649-326A-4E5A-AA62-B3F9D5B9F6AD}" sibTransId="{1F2F576C-2362-41B9-AF8F-A3089BD88819}"/>
    <dgm:cxn modelId="{B5A914C0-93CC-4457-9BE8-B68123562F49}" srcId="{45DC558D-8A8F-44D0-9EDB-9520BA832429}" destId="{02EB8187-2952-4DAC-81B8-8B387373CCA9}" srcOrd="0" destOrd="0" parTransId="{D6A5BF27-4B81-426F-BCE2-37FC555B3269}" sibTransId="{2CA304EC-AE97-499A-9DFC-8139850B7895}"/>
    <dgm:cxn modelId="{142E72C0-4A9A-4CAC-A666-EB4A6D47250D}" type="presOf" srcId="{45DC558D-8A8F-44D0-9EDB-9520BA832429}" destId="{0364ABB8-10CF-4E5D-9DB8-F2BBADAC64A0}" srcOrd="0" destOrd="0" presId="urn:microsoft.com/office/officeart/2005/8/layout/hierarchy2"/>
    <dgm:cxn modelId="{2122A9C9-5389-4A72-AFC9-0E700CC7EB9D}" type="presOf" srcId="{2B41A0FD-3102-44DD-874B-9BC759A10A6C}" destId="{4C2C6F45-341F-4BD5-AF2F-AFF092FB37C1}" srcOrd="1" destOrd="0" presId="urn:microsoft.com/office/officeart/2005/8/layout/hierarchy2"/>
    <dgm:cxn modelId="{12409ACF-A14B-40A3-B7A5-ACEBF8493EED}" type="presOf" srcId="{2B41A0FD-3102-44DD-874B-9BC759A10A6C}" destId="{7319F80C-D1E5-44C0-8B3B-BEED5BCDD8FD}" srcOrd="0" destOrd="0" presId="urn:microsoft.com/office/officeart/2005/8/layout/hierarchy2"/>
    <dgm:cxn modelId="{E91FACD3-9725-4515-AF33-522AE078E4A6}" type="presOf" srcId="{D304ED67-773E-460B-BF33-6123E026ECE3}" destId="{9B75098B-DAF0-41BC-84D8-4795D0449AEB}" srcOrd="1" destOrd="0" presId="urn:microsoft.com/office/officeart/2005/8/layout/hierarchy2"/>
    <dgm:cxn modelId="{21BD87D6-0167-4986-BBF0-5F037000E5EE}" type="presOf" srcId="{0908A649-326A-4E5A-AA62-B3F9D5B9F6AD}" destId="{867078A3-AAD7-4035-872E-E0E2B7FCE4F2}" srcOrd="0" destOrd="0" presId="urn:microsoft.com/office/officeart/2005/8/layout/hierarchy2"/>
    <dgm:cxn modelId="{45232AEF-C016-40B0-BA7F-2311B43C3DF3}" type="presOf" srcId="{D304ED67-773E-460B-BF33-6123E026ECE3}" destId="{DB305B02-3509-4BBB-867B-6336FA57F759}" srcOrd="0" destOrd="0" presId="urn:microsoft.com/office/officeart/2005/8/layout/hierarchy2"/>
    <dgm:cxn modelId="{201543F2-3FE6-426E-B9B2-A5B8C62D6C1F}" type="presOf" srcId="{02EB8187-2952-4DAC-81B8-8B387373CCA9}" destId="{AB636399-17E8-45C6-BEA9-E09305B8A0EE}" srcOrd="0" destOrd="0" presId="urn:microsoft.com/office/officeart/2005/8/layout/hierarchy2"/>
    <dgm:cxn modelId="{4ACBA6F2-CB74-4FAD-8929-9E6AD653C440}" type="presOf" srcId="{E0BC7B58-CB8B-4187-B0D4-22CB209F1680}" destId="{A91709EA-8486-493C-881D-341818458459}" srcOrd="0" destOrd="0" presId="urn:microsoft.com/office/officeart/2005/8/layout/hierarchy2"/>
    <dgm:cxn modelId="{05B824FF-73C9-4296-9166-6B38DE739D55}" type="presOf" srcId="{886280CA-A20B-43AC-9758-082B0523765B}" destId="{F003B1A1-7648-4B16-80FD-5360ACE58CCF}" srcOrd="0" destOrd="0" presId="urn:microsoft.com/office/officeart/2005/8/layout/hierarchy2"/>
    <dgm:cxn modelId="{555D873F-BB69-4D4C-B0C0-1D648D528ACC}" type="presParOf" srcId="{61F6DA91-0197-4E5D-83BC-E8BEDF201650}" destId="{767C39B1-B497-4960-BA28-DEB9FDD74729}" srcOrd="0" destOrd="0" presId="urn:microsoft.com/office/officeart/2005/8/layout/hierarchy2"/>
    <dgm:cxn modelId="{8864F998-4325-46C5-9DBF-CC2359205820}" type="presParOf" srcId="{767C39B1-B497-4960-BA28-DEB9FDD74729}" destId="{F003B1A1-7648-4B16-80FD-5360ACE58CCF}" srcOrd="0" destOrd="0" presId="urn:microsoft.com/office/officeart/2005/8/layout/hierarchy2"/>
    <dgm:cxn modelId="{052624DB-3F77-4031-A265-B4AB075B8655}" type="presParOf" srcId="{767C39B1-B497-4960-BA28-DEB9FDD74729}" destId="{5036FAAB-39B6-49F8-8EFA-CC684F7D5F50}" srcOrd="1" destOrd="0" presId="urn:microsoft.com/office/officeart/2005/8/layout/hierarchy2"/>
    <dgm:cxn modelId="{A0421A04-69C4-4E15-B9BC-C008A24C535D}" type="presParOf" srcId="{5036FAAB-39B6-49F8-8EFA-CC684F7D5F50}" destId="{81683A09-AF2B-402B-AB8C-B17FB7FECFAC}" srcOrd="0" destOrd="0" presId="urn:microsoft.com/office/officeart/2005/8/layout/hierarchy2"/>
    <dgm:cxn modelId="{1CAAE213-7D3E-4A4B-929D-2B205D5208E6}" type="presParOf" srcId="{81683A09-AF2B-402B-AB8C-B17FB7FECFAC}" destId="{10C37A5F-4E3C-4C1B-B4C0-336DFAE1B2B2}" srcOrd="0" destOrd="0" presId="urn:microsoft.com/office/officeart/2005/8/layout/hierarchy2"/>
    <dgm:cxn modelId="{B2B99791-559F-4417-9EC7-C2DA5D159DB3}" type="presParOf" srcId="{5036FAAB-39B6-49F8-8EFA-CC684F7D5F50}" destId="{8C64F073-7305-4037-8600-37292909E5CD}" srcOrd="1" destOrd="0" presId="urn:microsoft.com/office/officeart/2005/8/layout/hierarchy2"/>
    <dgm:cxn modelId="{D4CE6135-5214-4DA0-ACBC-C3B2B8F86E12}" type="presParOf" srcId="{8C64F073-7305-4037-8600-37292909E5CD}" destId="{0B4F9EEC-83FA-48C7-ADAA-F6CC336D04E2}" srcOrd="0" destOrd="0" presId="urn:microsoft.com/office/officeart/2005/8/layout/hierarchy2"/>
    <dgm:cxn modelId="{4219691C-7F5C-4A10-A758-E2A9F42823D2}" type="presParOf" srcId="{8C64F073-7305-4037-8600-37292909E5CD}" destId="{6E320177-4CF3-4467-A57E-41440264AD4C}" srcOrd="1" destOrd="0" presId="urn:microsoft.com/office/officeart/2005/8/layout/hierarchy2"/>
    <dgm:cxn modelId="{8010C4BC-A914-4638-A9A7-0E87BBCD9163}" type="presParOf" srcId="{6E320177-4CF3-4467-A57E-41440264AD4C}" destId="{709EA600-CEA1-42E7-9E56-070C01251C7A}" srcOrd="0" destOrd="0" presId="urn:microsoft.com/office/officeart/2005/8/layout/hierarchy2"/>
    <dgm:cxn modelId="{2F6F90C0-D0F1-4E28-9B31-08AA6868EC36}" type="presParOf" srcId="{709EA600-CEA1-42E7-9E56-070C01251C7A}" destId="{2804B831-F3BA-4A27-AC5D-76246E83D2D3}" srcOrd="0" destOrd="0" presId="urn:microsoft.com/office/officeart/2005/8/layout/hierarchy2"/>
    <dgm:cxn modelId="{09FBFDAF-45D3-40F0-ABCD-B3A69ACCBF73}" type="presParOf" srcId="{6E320177-4CF3-4467-A57E-41440264AD4C}" destId="{9E85458B-52CB-48B2-B245-FF5CA79C03A9}" srcOrd="1" destOrd="0" presId="urn:microsoft.com/office/officeart/2005/8/layout/hierarchy2"/>
    <dgm:cxn modelId="{934D444E-978A-48C8-909C-08339DE035CC}" type="presParOf" srcId="{9E85458B-52CB-48B2-B245-FF5CA79C03A9}" destId="{2C513D55-AC3C-4E08-ABDC-4A62C8ACF8D1}" srcOrd="0" destOrd="0" presId="urn:microsoft.com/office/officeart/2005/8/layout/hierarchy2"/>
    <dgm:cxn modelId="{83C94921-2A9D-471C-8963-2D952BB7B22A}" type="presParOf" srcId="{9E85458B-52CB-48B2-B245-FF5CA79C03A9}" destId="{00AC4198-4D04-43C9-8B78-463C77F9025A}" srcOrd="1" destOrd="0" presId="urn:microsoft.com/office/officeart/2005/8/layout/hierarchy2"/>
    <dgm:cxn modelId="{6EA87A04-E0F1-4866-9774-172F05939485}" type="presParOf" srcId="{6E320177-4CF3-4467-A57E-41440264AD4C}" destId="{867078A3-AAD7-4035-872E-E0E2B7FCE4F2}" srcOrd="2" destOrd="0" presId="urn:microsoft.com/office/officeart/2005/8/layout/hierarchy2"/>
    <dgm:cxn modelId="{E45B8B5B-282C-4485-A9F6-CA2A43FB6FB7}" type="presParOf" srcId="{867078A3-AAD7-4035-872E-E0E2B7FCE4F2}" destId="{DB2210C6-6505-432B-B83E-8C4E470AFD33}" srcOrd="0" destOrd="0" presId="urn:microsoft.com/office/officeart/2005/8/layout/hierarchy2"/>
    <dgm:cxn modelId="{E03D3BBC-032E-422D-9657-AE69A2038523}" type="presParOf" srcId="{6E320177-4CF3-4467-A57E-41440264AD4C}" destId="{23F699C3-FA19-4100-A727-D31E4C83E977}" srcOrd="3" destOrd="0" presId="urn:microsoft.com/office/officeart/2005/8/layout/hierarchy2"/>
    <dgm:cxn modelId="{8EF60245-DD8A-4362-9721-62B56D0EDC03}" type="presParOf" srcId="{23F699C3-FA19-4100-A727-D31E4C83E977}" destId="{DEA3A0A6-7A37-4DB4-9291-281E4B8FBCA0}" srcOrd="0" destOrd="0" presId="urn:microsoft.com/office/officeart/2005/8/layout/hierarchy2"/>
    <dgm:cxn modelId="{BBE33760-1969-403A-93F7-C7DF4FAD8188}" type="presParOf" srcId="{23F699C3-FA19-4100-A727-D31E4C83E977}" destId="{E9AB1D52-2EAD-42F2-A51B-9FED054F096B}" srcOrd="1" destOrd="0" presId="urn:microsoft.com/office/officeart/2005/8/layout/hierarchy2"/>
    <dgm:cxn modelId="{998F7B3A-2552-4657-B780-61CDD1C2C4A8}" type="presParOf" srcId="{5036FAAB-39B6-49F8-8EFA-CC684F7D5F50}" destId="{CCE2B2BD-6835-4202-9491-EC10854569A9}" srcOrd="2" destOrd="0" presId="urn:microsoft.com/office/officeart/2005/8/layout/hierarchy2"/>
    <dgm:cxn modelId="{7B74933C-FAC9-43FB-AA24-C27CD32FB34B}" type="presParOf" srcId="{CCE2B2BD-6835-4202-9491-EC10854569A9}" destId="{0848A1FA-8A9B-4D3A-9FF6-8DD1536AEC4A}" srcOrd="0" destOrd="0" presId="urn:microsoft.com/office/officeart/2005/8/layout/hierarchy2"/>
    <dgm:cxn modelId="{F40ED456-AE0E-41FA-BE8B-17EDDC3FE22F}" type="presParOf" srcId="{5036FAAB-39B6-49F8-8EFA-CC684F7D5F50}" destId="{30620BBC-85F0-461C-8E39-3A436128C554}" srcOrd="3" destOrd="0" presId="urn:microsoft.com/office/officeart/2005/8/layout/hierarchy2"/>
    <dgm:cxn modelId="{F05BC126-3FE5-4A56-83CE-86A13F22279F}" type="presParOf" srcId="{30620BBC-85F0-461C-8E39-3A436128C554}" destId="{A91709EA-8486-493C-881D-341818458459}" srcOrd="0" destOrd="0" presId="urn:microsoft.com/office/officeart/2005/8/layout/hierarchy2"/>
    <dgm:cxn modelId="{0C6D4DEF-1EE2-4B08-83DB-A2C0276D34AF}" type="presParOf" srcId="{30620BBC-85F0-461C-8E39-3A436128C554}" destId="{5ACB8868-350C-44FA-AF26-952E88F0A135}" srcOrd="1" destOrd="0" presId="urn:microsoft.com/office/officeart/2005/8/layout/hierarchy2"/>
    <dgm:cxn modelId="{AEF951D9-F1F0-49C5-A568-A62E43C4AB40}" type="presParOf" srcId="{5ACB8868-350C-44FA-AF26-952E88F0A135}" destId="{C1241C3D-80DD-4F65-8575-A2F713D639EA}" srcOrd="0" destOrd="0" presId="urn:microsoft.com/office/officeart/2005/8/layout/hierarchy2"/>
    <dgm:cxn modelId="{02E4F434-8039-489A-AD4F-53632AF7CD3C}" type="presParOf" srcId="{C1241C3D-80DD-4F65-8575-A2F713D639EA}" destId="{8EB2D381-46BC-4DDE-8E27-A8EC454635A4}" srcOrd="0" destOrd="0" presId="urn:microsoft.com/office/officeart/2005/8/layout/hierarchy2"/>
    <dgm:cxn modelId="{8D578A12-3AFA-4AF3-9DD9-217098237147}" type="presParOf" srcId="{5ACB8868-350C-44FA-AF26-952E88F0A135}" destId="{12A4D619-DE41-4B72-AE2F-CC10278DC7C6}" srcOrd="1" destOrd="0" presId="urn:microsoft.com/office/officeart/2005/8/layout/hierarchy2"/>
    <dgm:cxn modelId="{F75440DA-AD4F-4E58-BF27-C2B35619C9BC}" type="presParOf" srcId="{12A4D619-DE41-4B72-AE2F-CC10278DC7C6}" destId="{D9AA025D-40C2-40E8-BFE1-7B8C6AA15DCD}" srcOrd="0" destOrd="0" presId="urn:microsoft.com/office/officeart/2005/8/layout/hierarchy2"/>
    <dgm:cxn modelId="{F16E49C3-3E38-4F2F-A42A-3D940AD30E33}" type="presParOf" srcId="{12A4D619-DE41-4B72-AE2F-CC10278DC7C6}" destId="{D554237D-CA64-471D-AA22-3DE409CBC3DF}" srcOrd="1" destOrd="0" presId="urn:microsoft.com/office/officeart/2005/8/layout/hierarchy2"/>
    <dgm:cxn modelId="{8DF64554-BBB0-4602-B3C7-D6C5A360C07B}" type="presParOf" srcId="{5ACB8868-350C-44FA-AF26-952E88F0A135}" destId="{941CF384-227A-4647-8B8B-EC371785B2A4}" srcOrd="2" destOrd="0" presId="urn:microsoft.com/office/officeart/2005/8/layout/hierarchy2"/>
    <dgm:cxn modelId="{AB296E93-4D75-4D37-8CB6-D36A813E9B41}" type="presParOf" srcId="{941CF384-227A-4647-8B8B-EC371785B2A4}" destId="{AC52033B-EF76-4D6D-BE6C-690094D7CCD6}" srcOrd="0" destOrd="0" presId="urn:microsoft.com/office/officeart/2005/8/layout/hierarchy2"/>
    <dgm:cxn modelId="{99657376-CF70-4E3A-988D-02F5BB320D49}" type="presParOf" srcId="{5ACB8868-350C-44FA-AF26-952E88F0A135}" destId="{FD461284-412A-4FD5-B895-2AA0E88ECBAA}" srcOrd="3" destOrd="0" presId="urn:microsoft.com/office/officeart/2005/8/layout/hierarchy2"/>
    <dgm:cxn modelId="{D193F4FC-6DBF-4F35-9EC3-A2A0EDD2259D}" type="presParOf" srcId="{FD461284-412A-4FD5-B895-2AA0E88ECBAA}" destId="{2272C4F6-815E-48C9-A7C0-2A2F41094F86}" srcOrd="0" destOrd="0" presId="urn:microsoft.com/office/officeart/2005/8/layout/hierarchy2"/>
    <dgm:cxn modelId="{16280D3B-5FEA-45B3-A1A5-0B7F2606A858}" type="presParOf" srcId="{FD461284-412A-4FD5-B895-2AA0E88ECBAA}" destId="{69CE9D9F-4C1B-4F17-931F-7DDDC2EE648B}" srcOrd="1" destOrd="0" presId="urn:microsoft.com/office/officeart/2005/8/layout/hierarchy2"/>
    <dgm:cxn modelId="{1FCD1E35-DEB2-4B7E-AA32-28086774198A}" type="presParOf" srcId="{5036FAAB-39B6-49F8-8EFA-CC684F7D5F50}" destId="{DB305B02-3509-4BBB-867B-6336FA57F759}" srcOrd="4" destOrd="0" presId="urn:microsoft.com/office/officeart/2005/8/layout/hierarchy2"/>
    <dgm:cxn modelId="{CB9045E7-B53D-44DE-8BB5-3833956D6F65}" type="presParOf" srcId="{DB305B02-3509-4BBB-867B-6336FA57F759}" destId="{9B75098B-DAF0-41BC-84D8-4795D0449AEB}" srcOrd="0" destOrd="0" presId="urn:microsoft.com/office/officeart/2005/8/layout/hierarchy2"/>
    <dgm:cxn modelId="{DB1882AA-5B9B-4BAF-90C5-40DE21EBDB15}" type="presParOf" srcId="{5036FAAB-39B6-49F8-8EFA-CC684F7D5F50}" destId="{7CFC868D-C734-43A2-957D-85005603B853}" srcOrd="5" destOrd="0" presId="urn:microsoft.com/office/officeart/2005/8/layout/hierarchy2"/>
    <dgm:cxn modelId="{2C3F6B66-7C54-4914-A066-A8D1AC3A2C52}" type="presParOf" srcId="{7CFC868D-C734-43A2-957D-85005603B853}" destId="{DA1BADCA-3FFA-4B4F-A3F7-471DCD924B66}" srcOrd="0" destOrd="0" presId="urn:microsoft.com/office/officeart/2005/8/layout/hierarchy2"/>
    <dgm:cxn modelId="{3F6E8E82-6687-4B83-860D-1CCF4FAFB2AE}" type="presParOf" srcId="{7CFC868D-C734-43A2-957D-85005603B853}" destId="{31B7EE36-E149-4A48-BC1A-8CF40CCECCC2}" srcOrd="1" destOrd="0" presId="urn:microsoft.com/office/officeart/2005/8/layout/hierarchy2"/>
    <dgm:cxn modelId="{6A588289-C816-4C3E-AD06-1E179F35BCEF}" type="presParOf" srcId="{31B7EE36-E149-4A48-BC1A-8CF40CCECCC2}" destId="{7319F80C-D1E5-44C0-8B3B-BEED5BCDD8FD}" srcOrd="0" destOrd="0" presId="urn:microsoft.com/office/officeart/2005/8/layout/hierarchy2"/>
    <dgm:cxn modelId="{B4AF6841-FEA7-4D60-BC47-F22AF6FE8D49}" type="presParOf" srcId="{7319F80C-D1E5-44C0-8B3B-BEED5BCDD8FD}" destId="{4C2C6F45-341F-4BD5-AF2F-AFF092FB37C1}" srcOrd="0" destOrd="0" presId="urn:microsoft.com/office/officeart/2005/8/layout/hierarchy2"/>
    <dgm:cxn modelId="{E4E809B8-586F-4C07-B016-DD9973F1886F}" type="presParOf" srcId="{31B7EE36-E149-4A48-BC1A-8CF40CCECCC2}" destId="{B0107F65-00C6-4046-83AC-221F4B81D050}" srcOrd="1" destOrd="0" presId="urn:microsoft.com/office/officeart/2005/8/layout/hierarchy2"/>
    <dgm:cxn modelId="{C1B533F1-7CEF-4F34-B826-52E1BFA41A30}" type="presParOf" srcId="{B0107F65-00C6-4046-83AC-221F4B81D050}" destId="{06650B09-B80E-476D-931A-97B4FACC1CA1}" srcOrd="0" destOrd="0" presId="urn:microsoft.com/office/officeart/2005/8/layout/hierarchy2"/>
    <dgm:cxn modelId="{6194CB25-5292-433C-A66C-9A2AEF9DC7D8}" type="presParOf" srcId="{B0107F65-00C6-4046-83AC-221F4B81D050}" destId="{FFC2D675-8A38-4B2F-A8A7-6324195A5393}" srcOrd="1" destOrd="0" presId="urn:microsoft.com/office/officeart/2005/8/layout/hierarchy2"/>
    <dgm:cxn modelId="{060346AC-8E30-43B3-B43D-C2460A407420}" type="presParOf" srcId="{5036FAAB-39B6-49F8-8EFA-CC684F7D5F50}" destId="{C50D073C-81F7-4D4C-8BC9-53A367F05014}" srcOrd="6" destOrd="0" presId="urn:microsoft.com/office/officeart/2005/8/layout/hierarchy2"/>
    <dgm:cxn modelId="{46385B5B-8766-4ABA-BB6C-3DD95537F2C4}" type="presParOf" srcId="{C50D073C-81F7-4D4C-8BC9-53A367F05014}" destId="{E0AF5C60-09AF-4172-AC74-DC7740040D01}" srcOrd="0" destOrd="0" presId="urn:microsoft.com/office/officeart/2005/8/layout/hierarchy2"/>
    <dgm:cxn modelId="{EB3015D3-D011-4F9C-B716-787DA399189E}" type="presParOf" srcId="{5036FAAB-39B6-49F8-8EFA-CC684F7D5F50}" destId="{7F226203-F1B6-4DC5-9F11-75FB30AA9E64}" srcOrd="7" destOrd="0" presId="urn:microsoft.com/office/officeart/2005/8/layout/hierarchy2"/>
    <dgm:cxn modelId="{C8C56947-3EAA-4853-B53D-8850529F5FFC}" type="presParOf" srcId="{7F226203-F1B6-4DC5-9F11-75FB30AA9E64}" destId="{0364ABB8-10CF-4E5D-9DB8-F2BBADAC64A0}" srcOrd="0" destOrd="0" presId="urn:microsoft.com/office/officeart/2005/8/layout/hierarchy2"/>
    <dgm:cxn modelId="{A6922922-1EC0-4854-9894-B72AF79B3410}" type="presParOf" srcId="{7F226203-F1B6-4DC5-9F11-75FB30AA9E64}" destId="{809376E2-2444-4914-8622-BE37C3BDFB21}" srcOrd="1" destOrd="0" presId="urn:microsoft.com/office/officeart/2005/8/layout/hierarchy2"/>
    <dgm:cxn modelId="{A1ED7ED4-0029-4CC3-9814-25B08552A020}" type="presParOf" srcId="{809376E2-2444-4914-8622-BE37C3BDFB21}" destId="{68385367-8AA6-49C4-96D7-A0AF59369D81}" srcOrd="0" destOrd="0" presId="urn:microsoft.com/office/officeart/2005/8/layout/hierarchy2"/>
    <dgm:cxn modelId="{D55A1D18-C375-4A4B-A67B-3269855AB4F3}" type="presParOf" srcId="{68385367-8AA6-49C4-96D7-A0AF59369D81}" destId="{46BE9F75-CCAC-482F-BC52-9F746281AB4C}" srcOrd="0" destOrd="0" presId="urn:microsoft.com/office/officeart/2005/8/layout/hierarchy2"/>
    <dgm:cxn modelId="{58E86C40-68D0-438C-A32D-ACAD12CC4D7B}" type="presParOf" srcId="{809376E2-2444-4914-8622-BE37C3BDFB21}" destId="{EB54EB27-6184-4AF2-99E9-FC4691EA57E6}" srcOrd="1" destOrd="0" presId="urn:microsoft.com/office/officeart/2005/8/layout/hierarchy2"/>
    <dgm:cxn modelId="{EF0A51C2-B8A3-4FA4-939E-CF73AD666344}" type="presParOf" srcId="{EB54EB27-6184-4AF2-99E9-FC4691EA57E6}" destId="{AB636399-17E8-45C6-BEA9-E09305B8A0EE}" srcOrd="0" destOrd="0" presId="urn:microsoft.com/office/officeart/2005/8/layout/hierarchy2"/>
    <dgm:cxn modelId="{DC862A9C-5EEC-449B-B9B3-59A5BF0A9081}" type="presParOf" srcId="{EB54EB27-6184-4AF2-99E9-FC4691EA57E6}" destId="{01137107-70CE-4AE8-B5A5-0BA70F427A2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03B1A1-7648-4B16-80FD-5360ACE58CCF}">
      <dsp:nvSpPr>
        <dsp:cNvPr id="0" name=""/>
        <dsp:cNvSpPr/>
      </dsp:nvSpPr>
      <dsp:spPr>
        <a:xfrm>
          <a:off x="75162" y="2389368"/>
          <a:ext cx="2678449" cy="1171866"/>
        </a:xfrm>
        <a:prstGeom prst="flowChartAlternateProcess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32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Products</a:t>
          </a:r>
          <a:endParaRPr lang="zh-TW" altLang="en-US" sz="32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32367" y="2446573"/>
        <a:ext cx="2564039" cy="1057456"/>
      </dsp:txXfrm>
    </dsp:sp>
    <dsp:sp modelId="{81683A09-AF2B-402B-AB8C-B17FB7FECFAC}">
      <dsp:nvSpPr>
        <dsp:cNvPr id="0" name=""/>
        <dsp:cNvSpPr/>
      </dsp:nvSpPr>
      <dsp:spPr>
        <a:xfrm rot="17461113">
          <a:off x="2085076" y="1989243"/>
          <a:ext cx="2084842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2084842" y="12995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700" kern="1200"/>
        </a:p>
      </dsp:txBody>
      <dsp:txXfrm>
        <a:off x="3075376" y="1950117"/>
        <a:ext cx="104242" cy="104242"/>
      </dsp:txXfrm>
    </dsp:sp>
    <dsp:sp modelId="{0B4F9EEC-83FA-48C7-ADAA-F6CC336D04E2}">
      <dsp:nvSpPr>
        <dsp:cNvPr id="0" name=""/>
        <dsp:cNvSpPr/>
      </dsp:nvSpPr>
      <dsp:spPr>
        <a:xfrm>
          <a:off x="3501383" y="444098"/>
          <a:ext cx="6561939" cy="1170153"/>
        </a:xfrm>
        <a:prstGeom prst="flowChartAlternateProces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2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Plunger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2800" b="1" kern="1200" dirty="0">
              <a:latin typeface="+mj-lt"/>
            </a:rPr>
            <a:t>(SK4 , </a:t>
          </a:r>
          <a:r>
            <a:rPr lang="en-US" altLang="zh-TW" sz="2800" b="1" kern="1200" dirty="0" err="1">
              <a:latin typeface="+mj-lt"/>
            </a:rPr>
            <a:t>BeCu</a:t>
          </a:r>
          <a:r>
            <a:rPr lang="en-US" altLang="zh-TW" sz="2800" b="1" kern="1200" dirty="0">
              <a:latin typeface="+mj-lt"/>
            </a:rPr>
            <a:t> , </a:t>
          </a:r>
          <a:r>
            <a:rPr lang="en-US" altLang="zh-TW" sz="2800" b="1" kern="1200" dirty="0" err="1">
              <a:latin typeface="+mj-lt"/>
            </a:rPr>
            <a:t>Pd</a:t>
          </a:r>
          <a:r>
            <a:rPr lang="en-US" altLang="zh-TW" sz="2800" b="1" kern="1200" dirty="0">
              <a:latin typeface="+mj-lt"/>
            </a:rPr>
            <a:t> Alloy &amp; SUS)</a:t>
          </a:r>
          <a:endParaRPr lang="zh-TW" altLang="en-US" sz="2800" b="1" kern="1200" dirty="0">
            <a:latin typeface="+mj-lt"/>
          </a:endParaRPr>
        </a:p>
      </dsp:txBody>
      <dsp:txXfrm>
        <a:off x="3558504" y="501219"/>
        <a:ext cx="6447697" cy="1055911"/>
      </dsp:txXfrm>
    </dsp:sp>
    <dsp:sp modelId="{709EA600-CEA1-42E7-9E56-070C01251C7A}">
      <dsp:nvSpPr>
        <dsp:cNvPr id="0" name=""/>
        <dsp:cNvSpPr/>
      </dsp:nvSpPr>
      <dsp:spPr>
        <a:xfrm rot="18573950">
          <a:off x="9909688" y="689943"/>
          <a:ext cx="846384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846384" y="12995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10311721" y="681779"/>
        <a:ext cx="42319" cy="42319"/>
      </dsp:txXfrm>
    </dsp:sp>
    <dsp:sp modelId="{2C513D55-AC3C-4E08-ABDC-4A62C8ACF8D1}">
      <dsp:nvSpPr>
        <dsp:cNvPr id="0" name=""/>
        <dsp:cNvSpPr/>
      </dsp:nvSpPr>
      <dsp:spPr>
        <a:xfrm>
          <a:off x="10602439" y="111156"/>
          <a:ext cx="1589559" cy="531092"/>
        </a:xfrm>
        <a:prstGeom prst="flowChartAlternateProcess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2400" b="1" kern="1200" dirty="0">
              <a:latin typeface="+mj-lt"/>
            </a:rPr>
            <a:t>USA</a:t>
          </a:r>
          <a:endParaRPr lang="zh-TW" altLang="en-US" sz="2400" b="1" kern="1200" dirty="0">
            <a:latin typeface="+mj-lt"/>
          </a:endParaRPr>
        </a:p>
      </dsp:txBody>
      <dsp:txXfrm>
        <a:off x="10628364" y="137081"/>
        <a:ext cx="1537709" cy="479242"/>
      </dsp:txXfrm>
    </dsp:sp>
    <dsp:sp modelId="{867078A3-AAD7-4035-872E-E0E2B7FCE4F2}">
      <dsp:nvSpPr>
        <dsp:cNvPr id="0" name=""/>
        <dsp:cNvSpPr/>
      </dsp:nvSpPr>
      <dsp:spPr>
        <a:xfrm rot="1366377">
          <a:off x="10038382" y="1140019"/>
          <a:ext cx="639863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639863" y="12995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10342317" y="1137018"/>
        <a:ext cx="31993" cy="31993"/>
      </dsp:txXfrm>
    </dsp:sp>
    <dsp:sp modelId="{DEA3A0A6-7A37-4DB4-9291-281E4B8FBCA0}">
      <dsp:nvSpPr>
        <dsp:cNvPr id="0" name=""/>
        <dsp:cNvSpPr/>
      </dsp:nvSpPr>
      <dsp:spPr>
        <a:xfrm>
          <a:off x="10653306" y="984930"/>
          <a:ext cx="1538692" cy="583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2400" b="1" kern="1200" dirty="0">
              <a:latin typeface="+mj-lt"/>
            </a:rPr>
            <a:t>JAPAN</a:t>
          </a:r>
          <a:endParaRPr lang="zh-TW" altLang="en-US" sz="2400" b="1" kern="1200" dirty="0">
            <a:latin typeface="+mj-lt"/>
          </a:endParaRPr>
        </a:p>
      </dsp:txBody>
      <dsp:txXfrm>
        <a:off x="10670406" y="1002030"/>
        <a:ext cx="1504492" cy="549646"/>
      </dsp:txXfrm>
    </dsp:sp>
    <dsp:sp modelId="{CCE2B2BD-6835-4202-9491-EC10854569A9}">
      <dsp:nvSpPr>
        <dsp:cNvPr id="0" name=""/>
        <dsp:cNvSpPr/>
      </dsp:nvSpPr>
      <dsp:spPr>
        <a:xfrm rot="20519371">
          <a:off x="2713267" y="2707731"/>
          <a:ext cx="1646719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1646719" y="12995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3495459" y="2679558"/>
        <a:ext cx="82335" cy="82335"/>
      </dsp:txXfrm>
    </dsp:sp>
    <dsp:sp modelId="{A91709EA-8486-493C-881D-341818458459}">
      <dsp:nvSpPr>
        <dsp:cNvPr id="0" name=""/>
        <dsp:cNvSpPr/>
      </dsp:nvSpPr>
      <dsp:spPr>
        <a:xfrm>
          <a:off x="4319642" y="1856547"/>
          <a:ext cx="4925436" cy="1219207"/>
        </a:xfrm>
        <a:prstGeom prst="flowChartAlternateProces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2800" b="1" kern="1200">
              <a:latin typeface="微軟正黑體" panose="020B0604030504040204" pitchFamily="34" charset="-120"/>
              <a:ea typeface="微軟正黑體" panose="020B0604030504040204" pitchFamily="34" charset="-120"/>
            </a:rPr>
            <a:t>Barrel &amp; Receptacle</a:t>
          </a:r>
          <a:br>
            <a:rPr lang="en-US" altLang="zh-TW" sz="2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</a:br>
          <a:r>
            <a:rPr lang="en-US" altLang="zh-TW" sz="2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(N.S. &amp; </a:t>
          </a:r>
          <a:r>
            <a:rPr lang="en-US" altLang="zh-TW" sz="2800" b="1" kern="1200" dirty="0" err="1">
              <a:latin typeface="微軟正黑體" panose="020B0604030504040204" pitchFamily="34" charset="-120"/>
              <a:ea typeface="微軟正黑體" panose="020B0604030504040204" pitchFamily="34" charset="-120"/>
            </a:rPr>
            <a:t>PhBr</a:t>
          </a:r>
          <a:r>
            <a:rPr lang="en-US" altLang="zh-TW" sz="28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</dsp:txBody>
      <dsp:txXfrm>
        <a:off x="4379158" y="1916063"/>
        <a:ext cx="4806404" cy="1100175"/>
      </dsp:txXfrm>
    </dsp:sp>
    <dsp:sp modelId="{C1241C3D-80DD-4F65-8575-A2F713D639EA}">
      <dsp:nvSpPr>
        <dsp:cNvPr id="0" name=""/>
        <dsp:cNvSpPr/>
      </dsp:nvSpPr>
      <dsp:spPr>
        <a:xfrm rot="20565500">
          <a:off x="9212896" y="2240879"/>
          <a:ext cx="1432350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1432350" y="12995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9893263" y="2218065"/>
        <a:ext cx="71617" cy="71617"/>
      </dsp:txXfrm>
    </dsp:sp>
    <dsp:sp modelId="{D9AA025D-40C2-40E8-BFE1-7B8C6AA15DCD}">
      <dsp:nvSpPr>
        <dsp:cNvPr id="0" name=""/>
        <dsp:cNvSpPr/>
      </dsp:nvSpPr>
      <dsp:spPr>
        <a:xfrm>
          <a:off x="10613064" y="1788852"/>
          <a:ext cx="1578934" cy="505492"/>
        </a:xfrm>
        <a:prstGeom prst="flowChartAlternateProcess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2400" b="1" kern="1200" dirty="0">
              <a:latin typeface="+mj-lt"/>
            </a:rPr>
            <a:t>USA</a:t>
          </a:r>
          <a:endParaRPr lang="zh-TW" altLang="en-US" sz="2400" b="1" kern="1200" dirty="0">
            <a:latin typeface="+mj-lt"/>
          </a:endParaRPr>
        </a:p>
      </dsp:txBody>
      <dsp:txXfrm>
        <a:off x="10637740" y="1813528"/>
        <a:ext cx="1529582" cy="456140"/>
      </dsp:txXfrm>
    </dsp:sp>
    <dsp:sp modelId="{941CF384-227A-4647-8B8B-EC371785B2A4}">
      <dsp:nvSpPr>
        <dsp:cNvPr id="0" name=""/>
        <dsp:cNvSpPr/>
      </dsp:nvSpPr>
      <dsp:spPr>
        <a:xfrm rot="950257">
          <a:off x="9217649" y="2650354"/>
          <a:ext cx="1445143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1445143" y="12995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9904093" y="2627220"/>
        <a:ext cx="72257" cy="72257"/>
      </dsp:txXfrm>
    </dsp:sp>
    <dsp:sp modelId="{2272C4F6-815E-48C9-A7C0-2A2F41094F86}">
      <dsp:nvSpPr>
        <dsp:cNvPr id="0" name=""/>
        <dsp:cNvSpPr/>
      </dsp:nvSpPr>
      <dsp:spPr>
        <a:xfrm>
          <a:off x="10635363" y="2551247"/>
          <a:ext cx="1556635" cy="618600"/>
        </a:xfrm>
        <a:prstGeom prst="flowChartAlternateProcess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24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JAPAN</a:t>
          </a:r>
          <a:endParaRPr lang="zh-TW" altLang="en-US" sz="24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0665560" y="2581444"/>
        <a:ext cx="1496241" cy="558206"/>
      </dsp:txXfrm>
    </dsp:sp>
    <dsp:sp modelId="{DB305B02-3509-4BBB-867B-6336FA57F759}">
      <dsp:nvSpPr>
        <dsp:cNvPr id="0" name=""/>
        <dsp:cNvSpPr/>
      </dsp:nvSpPr>
      <dsp:spPr>
        <a:xfrm rot="1170011">
          <a:off x="2681420" y="3382434"/>
          <a:ext cx="2517166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2517166" y="12995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900" kern="1200"/>
        </a:p>
      </dsp:txBody>
      <dsp:txXfrm>
        <a:off x="3877074" y="3332500"/>
        <a:ext cx="125858" cy="125858"/>
      </dsp:txXfrm>
    </dsp:sp>
    <dsp:sp modelId="{DA1BADCA-3FFA-4B4F-A3F7-471DCD924B66}">
      <dsp:nvSpPr>
        <dsp:cNvPr id="0" name=""/>
        <dsp:cNvSpPr/>
      </dsp:nvSpPr>
      <dsp:spPr>
        <a:xfrm>
          <a:off x="5126394" y="3309893"/>
          <a:ext cx="3311932" cy="1011325"/>
        </a:xfrm>
        <a:prstGeom prst="flowChartAlternateProces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2800" b="1" kern="1200" dirty="0">
              <a:latin typeface="+mj-lt"/>
            </a:rPr>
            <a:t>Spring</a:t>
          </a:r>
          <a:br>
            <a:rPr lang="en-US" altLang="zh-TW" sz="2800" b="1" kern="1200" dirty="0">
              <a:latin typeface="+mj-lt"/>
            </a:rPr>
          </a:br>
          <a:r>
            <a:rPr lang="en-US" altLang="zh-TW" sz="2800" b="1" kern="1200" dirty="0">
              <a:latin typeface="+mj-lt"/>
            </a:rPr>
            <a:t>(SUS &amp; SWP)</a:t>
          </a:r>
          <a:endParaRPr lang="zh-TW" altLang="en-US" sz="2800" b="1" kern="1200" dirty="0">
            <a:latin typeface="+mj-lt"/>
          </a:endParaRPr>
        </a:p>
      </dsp:txBody>
      <dsp:txXfrm>
        <a:off x="5175762" y="3359261"/>
        <a:ext cx="3213196" cy="912589"/>
      </dsp:txXfrm>
    </dsp:sp>
    <dsp:sp modelId="{7319F80C-D1E5-44C0-8B3B-BEED5BCDD8FD}">
      <dsp:nvSpPr>
        <dsp:cNvPr id="0" name=""/>
        <dsp:cNvSpPr/>
      </dsp:nvSpPr>
      <dsp:spPr>
        <a:xfrm rot="21585296">
          <a:off x="8438316" y="3797739"/>
          <a:ext cx="2254875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2254875" y="12995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800" kern="1200"/>
        </a:p>
      </dsp:txBody>
      <dsp:txXfrm>
        <a:off x="9509382" y="3754362"/>
        <a:ext cx="112743" cy="112743"/>
      </dsp:txXfrm>
    </dsp:sp>
    <dsp:sp modelId="{06650B09-B80E-476D-931A-97B4FACC1CA1}">
      <dsp:nvSpPr>
        <dsp:cNvPr id="0" name=""/>
        <dsp:cNvSpPr/>
      </dsp:nvSpPr>
      <dsp:spPr>
        <a:xfrm>
          <a:off x="10693181" y="3489553"/>
          <a:ext cx="1498817" cy="632717"/>
        </a:xfrm>
        <a:prstGeom prst="flowChartAlternateProcess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en-US" sz="2400" b="1" kern="1200" dirty="0">
              <a:latin typeface="+mj-lt"/>
              <a:ea typeface="微軟正黑體" panose="020B0604030504040204" pitchFamily="34" charset="-120"/>
            </a:rPr>
            <a:t>JAPAN</a:t>
          </a:r>
          <a:endParaRPr lang="zh-TW" altLang="en-US" sz="2400" b="1" kern="1200" dirty="0">
            <a:latin typeface="+mj-lt"/>
          </a:endParaRPr>
        </a:p>
      </dsp:txBody>
      <dsp:txXfrm>
        <a:off x="10724067" y="3520439"/>
        <a:ext cx="1437045" cy="570945"/>
      </dsp:txXfrm>
    </dsp:sp>
    <dsp:sp modelId="{C50D073C-81F7-4D4C-8BC9-53A367F05014}">
      <dsp:nvSpPr>
        <dsp:cNvPr id="0" name=""/>
        <dsp:cNvSpPr/>
      </dsp:nvSpPr>
      <dsp:spPr>
        <a:xfrm rot="3746346">
          <a:off x="2124455" y="4000368"/>
          <a:ext cx="2341882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2341882" y="12995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800" kern="1200"/>
        </a:p>
      </dsp:txBody>
      <dsp:txXfrm>
        <a:off x="3236849" y="3954817"/>
        <a:ext cx="117094" cy="117094"/>
      </dsp:txXfrm>
    </dsp:sp>
    <dsp:sp modelId="{0364ABB8-10CF-4E5D-9DB8-F2BBADAC64A0}">
      <dsp:nvSpPr>
        <dsp:cNvPr id="0" name=""/>
        <dsp:cNvSpPr/>
      </dsp:nvSpPr>
      <dsp:spPr>
        <a:xfrm>
          <a:off x="3837180" y="4530781"/>
          <a:ext cx="5890343" cy="10412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2800" b="1" kern="1200" dirty="0">
              <a:latin typeface="+mj-lt"/>
            </a:rPr>
            <a:t>Plating</a:t>
          </a:r>
          <a:br>
            <a:rPr lang="en-US" altLang="zh-TW" sz="2800" b="1" kern="1200" dirty="0">
              <a:latin typeface="+mj-lt"/>
            </a:rPr>
          </a:br>
          <a:r>
            <a:rPr lang="en-US" altLang="zh-TW" sz="2800" b="1" kern="1200" dirty="0">
              <a:latin typeface="+mj-lt"/>
            </a:rPr>
            <a:t>(Nickel , Gold , Rhodium &amp; </a:t>
          </a:r>
          <a:r>
            <a:rPr lang="en-US" altLang="zh-TW" sz="2800" b="1" kern="1200" dirty="0" err="1">
              <a:latin typeface="+mj-lt"/>
            </a:rPr>
            <a:t>Pd</a:t>
          </a:r>
          <a:r>
            <a:rPr lang="en-US" altLang="zh-TW" sz="2800" b="1" kern="1200" dirty="0">
              <a:latin typeface="+mj-lt"/>
            </a:rPr>
            <a:t> Alloy)</a:t>
          </a:r>
          <a:endParaRPr lang="zh-TW" altLang="en-US" sz="2800" b="1" kern="1200" dirty="0">
            <a:latin typeface="+mj-lt"/>
          </a:endParaRPr>
        </a:p>
      </dsp:txBody>
      <dsp:txXfrm>
        <a:off x="3867678" y="4561279"/>
        <a:ext cx="5829347" cy="980294"/>
      </dsp:txXfrm>
    </dsp:sp>
    <dsp:sp modelId="{68385367-8AA6-49C4-96D7-A0AF59369D81}">
      <dsp:nvSpPr>
        <dsp:cNvPr id="0" name=""/>
        <dsp:cNvSpPr/>
      </dsp:nvSpPr>
      <dsp:spPr>
        <a:xfrm>
          <a:off x="9727524" y="5038431"/>
          <a:ext cx="1007742" cy="25990"/>
        </a:xfrm>
        <a:custGeom>
          <a:avLst/>
          <a:gdLst/>
          <a:ahLst/>
          <a:cxnLst/>
          <a:rect l="0" t="0" r="0" b="0"/>
          <a:pathLst>
            <a:path>
              <a:moveTo>
                <a:pt x="0" y="12995"/>
              </a:moveTo>
              <a:lnTo>
                <a:pt x="1007742" y="12995"/>
              </a:lnTo>
            </a:path>
          </a:pathLst>
        </a:custGeom>
        <a:noFill/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10206202" y="5026232"/>
        <a:ext cx="50387" cy="50387"/>
      </dsp:txXfrm>
    </dsp:sp>
    <dsp:sp modelId="{AB636399-17E8-45C6-BEA9-E09305B8A0EE}">
      <dsp:nvSpPr>
        <dsp:cNvPr id="0" name=""/>
        <dsp:cNvSpPr/>
      </dsp:nvSpPr>
      <dsp:spPr>
        <a:xfrm>
          <a:off x="10735266" y="4769430"/>
          <a:ext cx="1456730" cy="563991"/>
        </a:xfrm>
        <a:prstGeom prst="flowChartAlternateProcess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20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JAPAN</a:t>
          </a:r>
          <a:endParaRPr lang="zh-TW" altLang="en-US" sz="2000" b="1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0762797" y="4796961"/>
        <a:ext cx="1401668" cy="508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FF1E-8946-4C2F-A9DB-C785AC38C712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C268D-3D83-4978-84C6-8E1FAFD615E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1899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693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5143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98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0018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6973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738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2371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0936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299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34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293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679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6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08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480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4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45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273D29B-8CF2-4B6A-847E-BCE184A81986}" type="datetimeFigureOut">
              <a:rPr lang="zh-TW" altLang="en-US" smtClean="0"/>
              <a:pPr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AEB782-703A-4EE7-81B6-25168EB982A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070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dcprobe.com.tw/img/about/about01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80"/>
          <a:stretch/>
        </p:blipFill>
        <p:spPr bwMode="auto">
          <a:xfrm>
            <a:off x="-1651845" y="5317588"/>
            <a:ext cx="16868399" cy="154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71138" y="379945"/>
            <a:ext cx="8822432" cy="1421933"/>
          </a:xfrm>
        </p:spPr>
        <p:txBody>
          <a:bodyPr>
            <a:normAutofit/>
          </a:bodyPr>
          <a:lstStyle/>
          <a:p>
            <a:r>
              <a:rPr lang="en-US" altLang="zh-TW" sz="36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endParaRPr lang="zh-TW" altLang="en-US" sz="3600" b="1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71138" y="2472215"/>
            <a:ext cx="4697319" cy="2175036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Bare Board Probes</a:t>
            </a:r>
          </a:p>
          <a:p>
            <a:r>
              <a:rPr lang="en-US" altLang="zh-TW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ICT Probes</a:t>
            </a:r>
          </a:p>
          <a:p>
            <a:r>
              <a:rPr lang="en-US" altLang="zh-TW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Semiconductor Probes</a:t>
            </a:r>
          </a:p>
          <a:p>
            <a:r>
              <a:rPr lang="en-US" altLang="zh-TW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Customized Probes</a:t>
            </a:r>
          </a:p>
          <a:p>
            <a:r>
              <a:rPr lang="en-US" altLang="zh-TW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Current Probes</a:t>
            </a:r>
          </a:p>
        </p:txBody>
      </p:sp>
      <p:pic>
        <p:nvPicPr>
          <p:cNvPr id="8" name="Picture 12" descr="Produc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30" t="1" r="17567" b="-1839"/>
          <a:stretch/>
        </p:blipFill>
        <p:spPr bwMode="auto">
          <a:xfrm>
            <a:off x="6316186" y="2547361"/>
            <a:ext cx="5692304" cy="20247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22515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dcprobe.com.tw/img/about/about01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80"/>
          <a:stretch/>
        </p:blipFill>
        <p:spPr bwMode="auto">
          <a:xfrm>
            <a:off x="-1651845" y="5317588"/>
            <a:ext cx="16868399" cy="154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3685" y="385284"/>
            <a:ext cx="9388488" cy="1429002"/>
          </a:xfrm>
        </p:spPr>
        <p:txBody>
          <a:bodyPr>
            <a:normAutofit/>
          </a:bodyPr>
          <a:lstStyle/>
          <a:p>
            <a:r>
              <a:rPr lang="en-US" altLang="zh-TW" sz="36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products materials</a:t>
            </a:r>
            <a:endParaRPr lang="zh-TW" altLang="en-US" sz="3600" b="1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資料庫圖表 16"/>
          <p:cNvGraphicFramePr/>
          <p:nvPr>
            <p:extLst>
              <p:ext uri="{D42A27DB-BD31-4B8C-83A1-F6EECF244321}">
                <p14:modId xmlns:p14="http://schemas.microsoft.com/office/powerpoint/2010/main" val="874896412"/>
              </p:ext>
            </p:extLst>
          </p:nvPr>
        </p:nvGraphicFramePr>
        <p:xfrm>
          <a:off x="0" y="1099785"/>
          <a:ext cx="12191999" cy="5758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6177926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98544" y="181155"/>
            <a:ext cx="10018713" cy="1823531"/>
          </a:xfrm>
        </p:spPr>
        <p:txBody>
          <a:bodyPr>
            <a:normAutofit/>
          </a:bodyPr>
          <a:lstStyle/>
          <a:p>
            <a:r>
              <a:rPr lang="en-US" altLang="zh-TW" sz="36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POLICY FOR</a:t>
            </a:r>
            <a:br>
              <a:rPr lang="en-US" altLang="zh-TW" sz="36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36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PROTECTION</a:t>
            </a:r>
            <a:br>
              <a:rPr lang="en-US" altLang="zh-TW" cap="all" dirty="0"/>
            </a:br>
            <a:endParaRPr lang="zh-TW" altLang="en-US" sz="3600" b="1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2203" y="1492370"/>
            <a:ext cx="10550105" cy="52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1049633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TM03457496[[fn=視差]]</Template>
  <TotalTime>10817</TotalTime>
  <Words>38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  <vt:variant>
        <vt:lpstr>Custom Shows</vt:lpstr>
      </vt:variant>
      <vt:variant>
        <vt:i4>1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Corbel</vt:lpstr>
      <vt:lpstr>Times New Roman</vt:lpstr>
      <vt:lpstr>視差</vt:lpstr>
      <vt:lpstr>products</vt:lpstr>
      <vt:lpstr> products materials</vt:lpstr>
      <vt:lpstr>POLICY FOR ENVIRONMENTAL PROTECTION </vt:lpstr>
      <vt:lpstr>自訂放映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黃禹哲</dc:creator>
  <cp:lastModifiedBy>npibon@yahoo.com</cp:lastModifiedBy>
  <cp:revision>112</cp:revision>
  <dcterms:created xsi:type="dcterms:W3CDTF">2016-07-13T05:44:58Z</dcterms:created>
  <dcterms:modified xsi:type="dcterms:W3CDTF">2017-10-18T17:08:07Z</dcterms:modified>
</cp:coreProperties>
</file>